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6" r:id="rId5"/>
    <p:sldId id="265" r:id="rId6"/>
    <p:sldId id="268" r:id="rId7"/>
    <p:sldId id="271" r:id="rId8"/>
    <p:sldId id="273" r:id="rId9"/>
    <p:sldId id="274" r:id="rId10"/>
    <p:sldId id="275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3E3AC-D64A-46AA-8E42-B9989DD168D4}" type="datetimeFigureOut">
              <a:rPr lang="ru-RU" smtClean="0"/>
              <a:pPr/>
              <a:t>11.10.2019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AEEAD-E616-4F34-A6D7-92EAE7485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 общеобразовательное учреждение  для детей дошкольного и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младшего школьного возраста   «Начальная школа – детский сад компенсирующего вида для детей с нарушениями зрения №71»  Нижнекамского муниципального района Республики Татарстан</a:t>
            </a:r>
            <a:b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071678"/>
            <a:ext cx="7429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Дидактическое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пособие</a:t>
            </a:r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Сенсино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0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для детей 3- 7 лет)</a:t>
            </a:r>
            <a:r>
              <a:rPr lang="ru-RU" sz="40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s://kolobok.ua/img/forall/users/0/29/5-prichin-osvoit-s-rebenkom-skorochtenie-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7222" y="3703322"/>
            <a:ext cx="3143272" cy="3583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00298" y="57148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с набором «Буквы»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3930350" cy="4697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571612"/>
            <a:ext cx="4175558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image.jimcdn.com/app/cms/image/transf/none/path/s4cdad1606e7be6a6/image/iff1ad699363338f4/version/1436176440/imag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6525" y="1571612"/>
            <a:ext cx="9450525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00100" y="214290"/>
            <a:ext cx="771530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Мир, который окружает ребенка, огромен и интересен. Познание ребенка начинается с чувственного ознакомления с предметами и явлениями окружающего мира, с ощущения и восприятия.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 нарушением зрения не имеют возможности хорошо видеть предметы, четко различать их признаки и свойства, а нарушение бинокулярного видения,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глазодвигательных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функций осложняет восприятие формы, величины, пространственного расположения частей. Поэтому важно в период дошкольного детства научить их, пользуясь неполноценным зрением, правильно зрительно выделять важные, существенные признаки и свойства.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процессе восприятия предметного мира слабовидящие дети используют сохранившиеся анализаторы (слух, осязание, обоняние). С их помощью компенсируется тот недостаток информации, который обусловлен.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связи с тем, что дошкольный возраст является наиболее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сензитивным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сенсорного развития ребенка, поэтому с целью формирования сенсорных способностей у дошкольников с нарушением зрения нами были подобраны дидактические игры с использованием нетрадиционных  технологий.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14282" y="214290"/>
            <a:ext cx="485781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разработанного коррекционного пособия в том, что оно способствует выполнению задач по развитию зрительного восприятия, ориентировки, осязания и моторики, повышает эмоциональный настрой ребенка, желание заниматься.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Цель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Формирования у слабовидящих детей социально-адаптивных, коммуникативных навыков для  дальнейшей интеграции в современное обществе.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Задачи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тактильной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чувствительности, тактильной памяти;</a:t>
            </a:r>
          </a:p>
          <a:p>
            <a:pPr fontAlgn="base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навыков различения геометрических форм;</a:t>
            </a:r>
          </a:p>
          <a:p>
            <a:pPr fontAlgn="base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устной речи, навыков звукового анализа;</a:t>
            </a:r>
          </a:p>
          <a:p>
            <a:pPr fontAlgn="base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коммуникативных навыков.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28604"/>
            <a:ext cx="3571900" cy="5876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http://static.wixstatic.com/media/af8075_ddd2f17d8ebe4be3ab697b26e9ef3ba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2424" y="4616424"/>
            <a:ext cx="2241576" cy="2241576"/>
          </a:xfrm>
          <a:prstGeom prst="rect">
            <a:avLst/>
          </a:prstGeom>
          <a:noFill/>
        </p:spPr>
      </p:pic>
      <p:pic>
        <p:nvPicPr>
          <p:cNvPr id="4" name="Picture 2" descr="https://avatars.mds.yandex.net/get-pdb/245485/686d5f9d-7f50-4648-b97d-1a4db63cc5ab/s1200?webp=false"/>
          <p:cNvPicPr>
            <a:picLocks noChangeAspect="1" noChangeArrowheads="1"/>
          </p:cNvPicPr>
          <p:nvPr/>
        </p:nvPicPr>
        <p:blipFill>
          <a:blip r:embed="rId4"/>
          <a:srcRect l="66750" t="11364" r="3778" b="44318"/>
          <a:stretch>
            <a:fillRect/>
          </a:stretch>
        </p:blipFill>
        <p:spPr bwMode="auto">
          <a:xfrm rot="1065724">
            <a:off x="-74319" y="-2873"/>
            <a:ext cx="1643106" cy="164310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714356"/>
            <a:ext cx="742955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восприятия начинается познание окружающего мира. Все остальные формы познания, такие как память, мышление, воображение строятся на основе образов восприятия предметов, явлений окружающего мира и являются результатом их переработки. В связи с чем, сенсорное развитие является основой общего умственного развития ребёнка, что является актуальным для периода дошкольного детства.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Пособие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Сенсино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  - это система развивающих игр, направленная на развитие зрительного, слухового и тактильного восприятия ребенка дошкольного возраста. Это интересное приключение, в котором ребенку необходимо показать свои актуальные знания о том или ином предмете, но и проявить свою любознательность, самостоятельность, умение отстоять свою точку зрения, а также умение сделать необходимый выбор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rubcolumba.ru/wp-content/uploads/2018/04/123456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929198"/>
            <a:ext cx="1928826" cy="1778918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357166"/>
            <a:ext cx="821540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8292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Дидактическое пособие удобное, красочное, простое, но в тоже время многофункциональное. Детали сделаны из дерева, имеют гладкую, хорошо обработанную поверхность, крупные по размеру, что позволяет их применение с младшего дошкольного возраста.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Игра представляет собой деревянный напольный стенд с игровым полем, на котором размещены: крутящийся диск с перемещающейся стрелкой, 8 кружочков - магнитов для прикрепления пособий на магнитах; 8 выпиленных круглых «окошек», в которых спрятаны 8 синих «волшебных» мешочков – «тайничков»; две магнитные доски для размещения и демонстрации снятых с диска или дополнительных дидактических материалов; пособия - 5 мешочков с помещенными в них 5 деревянными игровыми комплектами.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85720" y="214290"/>
            <a:ext cx="4000528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Найди пару»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Немагнитные фишки одного набора раскладываются по одной в восьми норок. На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восьми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магнитах ставятся магнитные фишки из этого набора, но в другом порядке. Игрок должен с закрытыми (завязанными) глазами, на ощупь, найти в одной из норок пару к каждой магнитной фишке. Как только к фишке найдена пара, обе фишки помещаются на подставку внизу.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928670"/>
            <a:ext cx="3930350" cy="4697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ds04.infourok.ru/uploads/ex/018d/0012d9c4-e024ec33/hello_html_300dc9b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298" y="4929198"/>
            <a:ext cx="2071702" cy="1723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58" y="285728"/>
            <a:ext cx="821537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с наборами «Простые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геометрические фигуры»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b1.culture.ru/c/6142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5262655"/>
            <a:ext cx="2071670" cy="15953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1500174"/>
            <a:ext cx="4786346" cy="5110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http://scazca8.ucoz.ru/butterfly05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32064">
            <a:off x="139548" y="275710"/>
            <a:ext cx="882089" cy="9116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785794"/>
            <a:ext cx="457203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с набором «Различные поверхности»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важно дать детям возможность не только ощупывать поверхности фишек, но и описывать их фактуру: подбирать подходящие слова, искать синонимы или же, наоборот, антонимы.</a:t>
            </a:r>
          </a:p>
        </p:txBody>
      </p:sp>
      <p:pic>
        <p:nvPicPr>
          <p:cNvPr id="4" name="Picture 2" descr="https://egords32.edumsko.ru/uploads/1100/1055/section/736168/OVZ_2.png?15184208053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929198"/>
            <a:ext cx="1833532" cy="161915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857232"/>
            <a:ext cx="3976660" cy="4633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vatars.mds.yandex.net/get-pdb/963318/6b1305c9-0a97-481d-9b8a-611fd7883b16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642918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«Цифры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1" y="1986082"/>
            <a:ext cx="3977690" cy="4371876"/>
          </a:xfrm>
          <a:prstGeom prst="flowChartMultidocumen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045137"/>
            <a:ext cx="3714776" cy="4404847"/>
          </a:xfrm>
          <a:prstGeom prst="flowChartMultidocumen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150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Rafael</dc:creator>
  <cp:lastModifiedBy>Rafael</cp:lastModifiedBy>
  <cp:revision>10</cp:revision>
  <dcterms:created xsi:type="dcterms:W3CDTF">2019-08-24T08:02:50Z</dcterms:created>
  <dcterms:modified xsi:type="dcterms:W3CDTF">2019-10-11T13:51:32Z</dcterms:modified>
</cp:coreProperties>
</file>