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notesMasterIdLst>
    <p:notesMasterId r:id="rId13"/>
  </p:notesMasterIdLst>
  <p:sldIdLst>
    <p:sldId id="306" r:id="rId2"/>
    <p:sldId id="324" r:id="rId3"/>
    <p:sldId id="313" r:id="rId4"/>
    <p:sldId id="332" r:id="rId5"/>
    <p:sldId id="333" r:id="rId6"/>
    <p:sldId id="335" r:id="rId7"/>
    <p:sldId id="337" r:id="rId8"/>
    <p:sldId id="346" r:id="rId9"/>
    <p:sldId id="350" r:id="rId10"/>
    <p:sldId id="351" r:id="rId11"/>
    <p:sldId id="352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430" autoAdjust="0"/>
    <p:restoredTop sz="74731" autoAdjust="0"/>
  </p:normalViewPr>
  <p:slideViewPr>
    <p:cSldViewPr>
      <p:cViewPr varScale="1">
        <p:scale>
          <a:sx n="55" d="100"/>
          <a:sy n="55" d="100"/>
        </p:scale>
        <p:origin x="-181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026845-4422-4156-939D-E5DD24C93889}" type="datetimeFigureOut">
              <a:rPr lang="ru-RU" smtClean="0"/>
              <a:pPr/>
              <a:t>15.11.2020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8EF5E8A-7123-47AF-9706-1EDFB750139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EF5E8A-7123-47AF-9706-1EDFB750139A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15.11.2020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8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869934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b="0" dirty="0" smtClean="0">
                <a:solidFill>
                  <a:srgbClr val="FF0000"/>
                </a:solidFill>
              </a:rPr>
              <a:t>Исследовательская работа:</a:t>
            </a:r>
            <a:br>
              <a:rPr lang="ru-RU" b="0" dirty="0" smtClean="0">
                <a:solidFill>
                  <a:srgbClr val="FF0000"/>
                </a:solidFill>
              </a:rPr>
            </a:br>
            <a:r>
              <a:rPr lang="ru-RU" b="0" dirty="0" smtClean="0">
                <a:solidFill>
                  <a:srgbClr val="FF0000"/>
                </a:solidFill>
              </a:rPr>
              <a:t>Мои лучшие друзья – кошки.</a:t>
            </a:r>
            <a:endParaRPr lang="ru-RU" b="0" dirty="0">
              <a:solidFill>
                <a:srgbClr val="FF0000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pPr algn="ctr"/>
            <a:endParaRPr lang="ru-RU" dirty="0" smtClean="0">
              <a:solidFill>
                <a:srgbClr val="FF0000"/>
              </a:solidFill>
            </a:endParaRPr>
          </a:p>
          <a:p>
            <a:pPr algn="ctr"/>
            <a:r>
              <a:rPr lang="ru-RU" dirty="0" smtClean="0">
                <a:solidFill>
                  <a:srgbClr val="FF0000"/>
                </a:solidFill>
              </a:rPr>
              <a:t>Выполнила: </a:t>
            </a:r>
            <a:r>
              <a:rPr lang="ru-RU" dirty="0" err="1" smtClean="0">
                <a:solidFill>
                  <a:srgbClr val="FF0000"/>
                </a:solidFill>
              </a:rPr>
              <a:t>Шелепанова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Карина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</a:p>
          <a:p>
            <a:pPr algn="ctr"/>
            <a:r>
              <a:rPr lang="ru-RU" dirty="0" smtClean="0">
                <a:solidFill>
                  <a:srgbClr val="FF0000"/>
                </a:solidFill>
              </a:rPr>
              <a:t>6 лет.</a:t>
            </a:r>
          </a:p>
          <a:p>
            <a:pPr algn="ctr"/>
            <a:r>
              <a:rPr lang="ru-RU" dirty="0" smtClean="0">
                <a:solidFill>
                  <a:srgbClr val="FF0000"/>
                </a:solidFill>
              </a:rPr>
              <a:t>МБДОУ  «Полтавский детский сад «Берёзка».</a:t>
            </a:r>
          </a:p>
          <a:p>
            <a:pPr algn="ctr"/>
            <a:r>
              <a:rPr lang="ru-RU" dirty="0" smtClean="0">
                <a:solidFill>
                  <a:srgbClr val="FF0000"/>
                </a:solidFill>
              </a:rPr>
              <a:t>Полтавского района Омской области</a:t>
            </a:r>
          </a:p>
          <a:p>
            <a:pPr algn="ctr"/>
            <a:r>
              <a:rPr lang="ru-RU" dirty="0" smtClean="0">
                <a:solidFill>
                  <a:srgbClr val="FF0000"/>
                </a:solidFill>
              </a:rPr>
              <a:t>Руководитель: Агеева Н.В.</a:t>
            </a:r>
            <a:endParaRPr lang="ru-RU" dirty="0"/>
          </a:p>
        </p:txBody>
      </p:sp>
      <p:pic>
        <p:nvPicPr>
          <p:cNvPr id="5" name="Picture 2" descr="C:\Users\home\Desktop\Новая папка (2)\img1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86182" y="285728"/>
            <a:ext cx="5057788" cy="592935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home\Desktop\img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571500"/>
            <a:ext cx="7620000" cy="5715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home\Desktop\resize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1538" y="571480"/>
            <a:ext cx="7000924" cy="578647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Мою кошку тёмно-серого цвета привезли издалека и </a:t>
            </a:r>
            <a:br>
              <a:rPr lang="ru-RU" sz="2400" dirty="0" smtClean="0"/>
            </a:br>
            <a:r>
              <a:rPr lang="ru-RU" sz="2400" dirty="0" smtClean="0"/>
              <a:t>дали ей кличку – Муха.</a:t>
            </a:r>
            <a:endParaRPr lang="ru-RU" sz="2400" dirty="0"/>
          </a:p>
        </p:txBody>
      </p:sp>
      <p:pic>
        <p:nvPicPr>
          <p:cNvPr id="4" name="Picture 2" descr="C:\Users\home\Desktop\23 февраля+Карина\IMG-20200219-WA000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72928" y="1600200"/>
            <a:ext cx="6798144" cy="45259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C:\Users\home\Desktop\Новая папка (2)\img2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00B0F0"/>
                </a:solidFill>
              </a:rPr>
              <a:t>Когда кошка выросла у неё появились котята, которым я тоже дала клички – </a:t>
            </a:r>
            <a:r>
              <a:rPr lang="ru-RU" sz="2400" b="1" dirty="0" err="1" smtClean="0">
                <a:solidFill>
                  <a:srgbClr val="00B0F0"/>
                </a:solidFill>
              </a:rPr>
              <a:t>Чумазик</a:t>
            </a:r>
            <a:r>
              <a:rPr lang="ru-RU" sz="2400" b="1" dirty="0" smtClean="0">
                <a:solidFill>
                  <a:srgbClr val="00B0F0"/>
                </a:solidFill>
              </a:rPr>
              <a:t> и Снежок.</a:t>
            </a:r>
            <a:endParaRPr lang="ru-RU" sz="2400" b="1" dirty="0">
              <a:solidFill>
                <a:srgbClr val="00B0F0"/>
              </a:solidFill>
            </a:endParaRPr>
          </a:p>
        </p:txBody>
      </p:sp>
      <p:pic>
        <p:nvPicPr>
          <p:cNvPr id="5" name="Picture 2" descr="C:\Users\home\Desktop\23 февраля+Карина\Новый рисунок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714612" y="1500174"/>
            <a:ext cx="3761332" cy="45259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00B050"/>
                </a:solidFill>
              </a:rPr>
              <a:t>Мы с сестрой придумали традиции отмечать день рождение наших кошек.</a:t>
            </a:r>
            <a:endParaRPr lang="ru-RU" sz="2400" b="1" dirty="0">
              <a:solidFill>
                <a:srgbClr val="00B050"/>
              </a:solidFill>
            </a:endParaRPr>
          </a:p>
        </p:txBody>
      </p:sp>
      <p:pic>
        <p:nvPicPr>
          <p:cNvPr id="1024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28596" y="1285860"/>
            <a:ext cx="4000528" cy="528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44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29190" y="1357298"/>
            <a:ext cx="3857652" cy="52149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C:\Users\home\Desktop\Новая папка (2)\img1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home\Desktop\img1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0"/>
            <a:ext cx="7772400" cy="1643050"/>
          </a:xfrm>
        </p:spPr>
        <p:txBody>
          <a:bodyPr>
            <a:normAutofit fontScale="90000"/>
          </a:bodyPr>
          <a:lstStyle/>
          <a:p>
            <a:r>
              <a:rPr lang="ru-RU" sz="2400" b="1" dirty="0" smtClean="0">
                <a:solidFill>
                  <a:srgbClr val="00B050"/>
                </a:solidFill>
              </a:rPr>
              <a:t>Рекомендации: </a:t>
            </a:r>
            <a:r>
              <a:rPr lang="ru-RU" sz="2400" b="1" dirty="0" err="1" smtClean="0">
                <a:solidFill>
                  <a:srgbClr val="00B050"/>
                </a:solidFill>
              </a:rPr>
              <a:t>Мурчание</a:t>
            </a:r>
            <a:r>
              <a:rPr lang="ru-RU" sz="2400" b="1" dirty="0" smtClean="0">
                <a:solidFill>
                  <a:srgbClr val="00B050"/>
                </a:solidFill>
              </a:rPr>
              <a:t> кошек очень желанно,</a:t>
            </a:r>
            <a:br>
              <a:rPr lang="ru-RU" sz="2400" b="1" dirty="0" smtClean="0">
                <a:solidFill>
                  <a:srgbClr val="00B050"/>
                </a:solidFill>
              </a:rPr>
            </a:br>
            <a:r>
              <a:rPr lang="ru-RU" sz="2400" b="1" dirty="0" smtClean="0">
                <a:solidFill>
                  <a:srgbClr val="00B050"/>
                </a:solidFill>
              </a:rPr>
              <a:t>                            Полезно, красиво и уху приятно,</a:t>
            </a:r>
            <a:br>
              <a:rPr lang="ru-RU" sz="2400" b="1" dirty="0" smtClean="0">
                <a:solidFill>
                  <a:srgbClr val="00B050"/>
                </a:solidFill>
              </a:rPr>
            </a:br>
            <a:r>
              <a:rPr lang="ru-RU" sz="2400" b="1" dirty="0" smtClean="0">
                <a:solidFill>
                  <a:srgbClr val="00B050"/>
                </a:solidFill>
              </a:rPr>
              <a:t>                                Милые плюшки лечат </a:t>
            </a:r>
            <a:r>
              <a:rPr lang="ru-RU" sz="2400" b="1" dirty="0" err="1" smtClean="0">
                <a:solidFill>
                  <a:srgbClr val="00B050"/>
                </a:solidFill>
              </a:rPr>
              <a:t>мурчаньем</a:t>
            </a:r>
            <a:r>
              <a:rPr lang="ru-RU" sz="2400" b="1" dirty="0" smtClean="0">
                <a:solidFill>
                  <a:srgbClr val="00B050"/>
                </a:solidFill>
              </a:rPr>
              <a:t/>
            </a:r>
            <a:br>
              <a:rPr lang="ru-RU" sz="2400" b="1" dirty="0" smtClean="0">
                <a:solidFill>
                  <a:srgbClr val="00B050"/>
                </a:solidFill>
              </a:rPr>
            </a:br>
            <a:r>
              <a:rPr lang="ru-RU" sz="2400" b="1" dirty="0" smtClean="0">
                <a:solidFill>
                  <a:srgbClr val="00B050"/>
                </a:solidFill>
              </a:rPr>
              <a:t>                                        Просто погладь и к кошке прижмись</a:t>
            </a:r>
            <a:r>
              <a:rPr lang="ru-RU" sz="2400" dirty="0" smtClean="0"/>
              <a:t>…</a:t>
            </a:r>
            <a:br>
              <a:rPr lang="ru-RU" sz="2400" dirty="0" smtClean="0"/>
            </a:br>
            <a:endParaRPr lang="ru-RU" sz="2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071670" y="3500438"/>
            <a:ext cx="4929222" cy="175260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00232" y="1857364"/>
            <a:ext cx="5072098" cy="47863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/>
            </a:r>
            <a:br>
              <a:rPr lang="ru-RU" sz="2400" b="1" dirty="0" smtClean="0">
                <a:solidFill>
                  <a:srgbClr val="FF0000"/>
                </a:solidFill>
              </a:rPr>
            </a:br>
            <a:r>
              <a:rPr lang="ru-RU" sz="2400" b="1" dirty="0" smtClean="0">
                <a:solidFill>
                  <a:srgbClr val="FF0000"/>
                </a:solidFill>
              </a:rPr>
              <a:t/>
            </a:r>
            <a:br>
              <a:rPr lang="ru-RU" sz="2400" b="1" dirty="0" smtClean="0">
                <a:solidFill>
                  <a:srgbClr val="FF0000"/>
                </a:solidFill>
              </a:rPr>
            </a:br>
            <a:r>
              <a:rPr lang="ru-RU" sz="2400" b="1" dirty="0" smtClean="0">
                <a:solidFill>
                  <a:srgbClr val="FF0000"/>
                </a:solidFill>
              </a:rPr>
              <a:t/>
            </a:r>
            <a:br>
              <a:rPr lang="ru-RU" sz="2400" b="1" dirty="0" smtClean="0">
                <a:solidFill>
                  <a:srgbClr val="FF0000"/>
                </a:solidFill>
              </a:rPr>
            </a:br>
            <a:r>
              <a:rPr lang="ru-RU" sz="2400" b="1" dirty="0" smtClean="0">
                <a:solidFill>
                  <a:srgbClr val="FF0000"/>
                </a:solidFill>
              </a:rPr>
              <a:t/>
            </a:r>
            <a:br>
              <a:rPr lang="ru-RU" sz="2400" b="1" dirty="0" smtClean="0">
                <a:solidFill>
                  <a:srgbClr val="FF0000"/>
                </a:solidFill>
              </a:rPr>
            </a:br>
            <a:r>
              <a:rPr lang="ru-RU" sz="2400" b="1" dirty="0" smtClean="0">
                <a:solidFill>
                  <a:srgbClr val="FF0000"/>
                </a:solidFill>
              </a:rPr>
              <a:t>Это очень важно помнить!</a:t>
            </a:r>
            <a:br>
              <a:rPr lang="ru-RU" sz="2400" b="1" dirty="0" smtClean="0">
                <a:solidFill>
                  <a:srgbClr val="FF0000"/>
                </a:solidFill>
              </a:rPr>
            </a:br>
            <a:r>
              <a:rPr lang="ru-RU" sz="2400" b="1" dirty="0" smtClean="0">
                <a:solidFill>
                  <a:srgbClr val="0070C0"/>
                </a:solidFill>
              </a:rPr>
              <a:t>Кошка  - это верный друг.</a:t>
            </a:r>
            <a:br>
              <a:rPr lang="ru-RU" sz="2400" b="1" dirty="0" smtClean="0">
                <a:solidFill>
                  <a:srgbClr val="0070C0"/>
                </a:solidFill>
              </a:rPr>
            </a:br>
            <a:r>
              <a:rPr lang="ru-RU" sz="2400" b="1" dirty="0" smtClean="0">
                <a:solidFill>
                  <a:srgbClr val="0070C0"/>
                </a:solidFill>
              </a:rPr>
              <a:t>Если ты решил завести себе плюшевого питомца, надо помнить что это большая ответственность.</a:t>
            </a:r>
            <a:br>
              <a:rPr lang="ru-RU" sz="2400" b="1" dirty="0" smtClean="0">
                <a:solidFill>
                  <a:srgbClr val="0070C0"/>
                </a:solidFill>
              </a:rPr>
            </a:br>
            <a:r>
              <a:rPr lang="ru-RU" sz="2400" b="1" dirty="0" smtClean="0">
                <a:solidFill>
                  <a:srgbClr val="0070C0"/>
                </a:solidFill>
              </a:rPr>
              <a:t>Любое животное требует внимания и заботы.</a:t>
            </a:r>
            <a:br>
              <a:rPr lang="ru-RU" sz="2400" b="1" dirty="0" smtClean="0">
                <a:solidFill>
                  <a:srgbClr val="0070C0"/>
                </a:solidFill>
              </a:rPr>
            </a:br>
            <a:r>
              <a:rPr lang="ru-RU" sz="2400" b="1" dirty="0" smtClean="0">
                <a:solidFill>
                  <a:srgbClr val="0070C0"/>
                </a:solidFill>
              </a:rPr>
              <a:t>Выбросить котёнка, когда тебе надоест заботиться о нём , значит предать друга.</a:t>
            </a:r>
            <a:br>
              <a:rPr lang="ru-RU" sz="2400" b="1" dirty="0" smtClean="0">
                <a:solidFill>
                  <a:srgbClr val="0070C0"/>
                </a:solidFill>
              </a:rPr>
            </a:br>
            <a:r>
              <a:rPr lang="ru-RU" sz="2400" b="1" dirty="0" smtClean="0">
                <a:solidFill>
                  <a:srgbClr val="0070C0"/>
                </a:solidFill>
              </a:rPr>
              <a:t>Предательство – один из самых отвратительных поступков.</a:t>
            </a:r>
            <a:endParaRPr lang="ru-RU" sz="2400" b="1" dirty="0">
              <a:solidFill>
                <a:srgbClr val="FF0000"/>
              </a:solidFill>
            </a:endParaRPr>
          </a:p>
        </p:txBody>
      </p:sp>
      <p:pic>
        <p:nvPicPr>
          <p:cNvPr id="14338" name="Picture 2" descr="C:\Users\home\Desktop\Новая папка (2)\62700_5787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57422" y="3357562"/>
            <a:ext cx="4714908" cy="307183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390</TotalTime>
  <Words>68</Words>
  <Application>Microsoft Office PowerPoint</Application>
  <PresentationFormat>Экран (4:3)</PresentationFormat>
  <Paragraphs>24</Paragraphs>
  <Slides>11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 Исследовательская работа: Мои лучшие друзья – кошки.</vt:lpstr>
      <vt:lpstr>Мою кошку тёмно-серого цвета привезли издалека и  дали ей кличку – Муха.</vt:lpstr>
      <vt:lpstr>Слайд 3</vt:lpstr>
      <vt:lpstr>Когда кошка выросла у неё появились котята, которым я тоже дала клички – Чумазик и Снежок.</vt:lpstr>
      <vt:lpstr>Мы с сестрой придумали традиции отмечать день рождение наших кошек.</vt:lpstr>
      <vt:lpstr>Слайд 6</vt:lpstr>
      <vt:lpstr>Слайд 7</vt:lpstr>
      <vt:lpstr>Рекомендации: Мурчание кошек очень желанно,                             Полезно, красиво и уху приятно,                                 Милые плюшки лечат мурчаньем                                         Просто погладь и к кошке прижмись… </vt:lpstr>
      <vt:lpstr>    Это очень важно помнить! Кошка  - это верный друг. Если ты решил завести себе плюшевого питомца, надо помнить что это большая ответственность. Любое животное требует внимания и заботы. Выбросить котёнка, когда тебе надоест заботиться о нём , значит предать друга. Предательство – один из самых отвратительных поступков.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Мои друзья – кошки.</dc:title>
  <dc:creator>home</dc:creator>
  <cp:lastModifiedBy>Sergei</cp:lastModifiedBy>
  <cp:revision>37</cp:revision>
  <dcterms:created xsi:type="dcterms:W3CDTF">2020-02-23T17:14:04Z</dcterms:created>
  <dcterms:modified xsi:type="dcterms:W3CDTF">2020-11-15T17:54:00Z</dcterms:modified>
</cp:coreProperties>
</file>