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B60289-0E6D-42A6-8091-A1442AD1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DDD079B-73BD-4A33-A0E1-A88DC57B2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1CE06-48CB-498E-BD36-5F545CD2D239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1D1EE6-252E-4786-80C9-1EBEE85E4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696D2BE-0E37-43F6-B52C-8136C6175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389C7-BB7D-4C56-974A-CAC598EC9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661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9EE1C2-C7B4-458B-A16D-8EF757BEA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8DBC4B-3CC9-48C8-9B71-B24FAC462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6D10D0-77B5-4E6C-80EB-17E0B9E1E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1CE06-48CB-498E-BD36-5F545CD2D239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A2669D-B10E-4665-AA99-4C0E71F721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F11D2E-B800-46A1-B000-7D4325B0B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389C7-BB7D-4C56-974A-CAC598EC9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93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835F531-F1AC-4090-BA9F-3FE8283A7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ДЕНЬГИ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969D15-2EA9-4771-983D-A34A64110D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C70B4A3-4207-4052-B124-CC5A63E94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Шел Рублик по городу и нашел монетку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1F9521-7210-4881-AF71-E0B2E47712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9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1ABA6FA-A3A8-4E09-B0FA-62CC69418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- схема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90F58F-4E22-4C6A-809E-F0C990ADBD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326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ДЕНЬГИ</vt:lpstr>
      <vt:lpstr>Шел Рублик по городу и нашел монетку</vt:lpstr>
      <vt:lpstr>Карта - схема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ДЕНЬГИ</dc:title>
  <dc:creator>user</dc:creator>
  <cp:lastModifiedBy>user</cp:lastModifiedBy>
  <cp:revision>1</cp:revision>
  <dcterms:created xsi:type="dcterms:W3CDTF">2020-11-15T16:53:42Z</dcterms:created>
  <dcterms:modified xsi:type="dcterms:W3CDTF">2020-11-15T16:53:42Z</dcterms:modified>
</cp:coreProperties>
</file>