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6" r:id="rId4"/>
    <p:sldId id="259" r:id="rId5"/>
    <p:sldId id="260" r:id="rId6"/>
    <p:sldId id="267" r:id="rId7"/>
    <p:sldId id="261" r:id="rId8"/>
    <p:sldId id="262" r:id="rId9"/>
    <p:sldId id="264" r:id="rId10"/>
    <p:sldId id="274" r:id="rId11"/>
    <p:sldId id="275" r:id="rId12"/>
    <p:sldId id="276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73D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3" autoAdjust="0"/>
  </p:normalViewPr>
  <p:slideViewPr>
    <p:cSldViewPr>
      <p:cViewPr varScale="1">
        <p:scale>
          <a:sx n="108" d="100"/>
          <a:sy n="108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0A2BDC-99ED-4CAD-85E8-8D239A79D103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D440FF-393D-4CA1-8207-EDAD07325B1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ЕФЕРАТЫ\Проект2009\251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25015">
            <a:off x="5902755" y="3795927"/>
            <a:ext cx="2824045" cy="25809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 rot="20261824">
            <a:off x="2046687" y="2514289"/>
            <a:ext cx="5500726" cy="1754326"/>
          </a:xfrm>
          <a:prstGeom prst="rect">
            <a:avLst/>
          </a:prstGeom>
          <a:noFill/>
          <a:effectLst>
            <a:innerShdw blurRad="546100" dist="50800" dir="16200000">
              <a:prstClr val="black">
                <a:alpha val="61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cap="rnd">
                  <a:solidFill>
                    <a:srgbClr val="F73D84">
                      <a:alpha val="24000"/>
                    </a:srgbClr>
                  </a:solidFill>
                  <a:prstDash val="solid"/>
                  <a:bevel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8000">
                      <a:srgbClr val="FF8200"/>
                    </a:gs>
                    <a:gs pos="0">
                      <a:srgbClr val="FF8200">
                        <a:alpha val="43000"/>
                      </a:srgbClr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</a:rPr>
              <a:t>Приготовление</a:t>
            </a:r>
            <a:r>
              <a:rPr lang="ru-RU" sz="5400" b="1" cap="none" spc="0" dirty="0" smtClean="0">
                <a:ln cap="rnd">
                  <a:solidFill>
                    <a:srgbClr val="F73D84">
                      <a:alpha val="24000"/>
                    </a:srgbClr>
                  </a:solidFill>
                  <a:prstDash val="solid"/>
                  <a:bevel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8000">
                      <a:srgbClr val="FF8200"/>
                    </a:gs>
                    <a:gs pos="0">
                      <a:srgbClr val="FF8200">
                        <a:alpha val="43000"/>
                      </a:srgbClr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</a:rPr>
              <a:t> бутербродов</a:t>
            </a:r>
            <a:endParaRPr lang="ru-RU" sz="5400" b="1" cap="none" spc="0" dirty="0">
              <a:ln cap="rnd">
                <a:solidFill>
                  <a:srgbClr val="F73D84">
                    <a:alpha val="24000"/>
                  </a:srgbClr>
                </a:solidFill>
                <a:prstDash val="solid"/>
                <a:bevel/>
              </a:ln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8000">
                    <a:srgbClr val="FF8200"/>
                  </a:gs>
                  <a:gs pos="0">
                    <a:srgbClr val="FF8200">
                      <a:alpha val="43000"/>
                    </a:srgbClr>
                  </a:gs>
                </a:gsLst>
                <a:path path="rect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9" name="Рисунок 8" descr="1210055285_ngn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74435">
            <a:off x="736903" y="808349"/>
            <a:ext cx="2580200" cy="258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o-00003332-a-0000059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1410457">
            <a:off x="6905261" y="838605"/>
            <a:ext cx="1965390" cy="1768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1_06_04_07_4_01_2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9471240">
            <a:off x="328487" y="4313237"/>
            <a:ext cx="1878097" cy="17327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Бутерброды на скорую руку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отсутствии времени или условий для приготовления пищи бутерброды на скорую руку не заменимы. Они бывают холодные и горячие, соленые и сладкие многоэтажные и двухслойные.</a:t>
            </a:r>
            <a:endParaRPr lang="ru-RU" dirty="0"/>
          </a:p>
        </p:txBody>
      </p:sp>
      <p:pic>
        <p:nvPicPr>
          <p:cNvPr id="1026" name="Picture 2" descr="Бутерброды на скорую руку фото, рецепты, быстрые бутербро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77072"/>
            <a:ext cx="2667000" cy="2000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Горячие бутерброды на скорую руку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/>
          <a:lstStyle/>
          <a:p>
            <a:r>
              <a:rPr lang="ru-RU" sz="1800" dirty="0" smtClean="0"/>
              <a:t>Горячие бутерброды на скорую руку могут состоять из тертого сыра, кусочков варенной колбасы, овощей и ломтя черного хлеба или булки. Хлеб намазывают взбитым сливочным маслом со специями (лук, зелень петрушки, горчица, кетчуп). Затем сверху кладут выбранные для бутерброда продукты, посыпают сыром и запекают в течение 10 минут в духовке либо микроволновой печи.</a:t>
            </a:r>
            <a:endParaRPr lang="ru-RU" dirty="0"/>
          </a:p>
        </p:txBody>
      </p:sp>
      <p:pic>
        <p:nvPicPr>
          <p:cNvPr id="31746" name="Picture 2" descr="C:\Users\Mystery\Desktop\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789040"/>
            <a:ext cx="352839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БУТЕРБРОДЫ «ГАРМОШКА»</a:t>
            </a:r>
            <a:endParaRPr lang="ru-RU" dirty="0"/>
          </a:p>
        </p:txBody>
      </p:sp>
      <p:pic>
        <p:nvPicPr>
          <p:cNvPr id="32770" name="Picture 2" descr="C:\Users\Mystery\Desktop\Б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935163"/>
            <a:ext cx="4464495" cy="43894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1988840"/>
            <a:ext cx="42484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Время приготовления:</a:t>
            </a:r>
            <a:r>
              <a:rPr lang="ru-RU" dirty="0" smtClean="0"/>
              <a:t> до 10 минут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292080" y="2780928"/>
          <a:ext cx="3384376" cy="2194560"/>
        </p:xfrm>
        <a:graphic>
          <a:graphicData uri="http://schemas.openxmlformats.org/drawingml/2006/table">
            <a:tbl>
              <a:tblPr/>
              <a:tblGrid>
                <a:gridCol w="1692188"/>
                <a:gridCol w="1692188"/>
              </a:tblGrid>
              <a:tr h="0">
                <a:tc>
                  <a:txBody>
                    <a:bodyPr/>
                    <a:lstStyle/>
                    <a:p>
                      <a:pPr fontAlgn="b">
                        <a:buFont typeface="Arial"/>
                        <a:buNone/>
                      </a:pPr>
                      <a:r>
                        <a:rPr lang="ru-RU" b="0" dirty="0" smtClean="0"/>
                        <a:t>Ингредиенты:</a:t>
                      </a:r>
                    </a:p>
                    <a:p>
                      <a:pPr fontAlgn="b">
                        <a:buFont typeface="Arial"/>
                        <a:buChar char="•"/>
                      </a:pPr>
                      <a:endParaRPr lang="ru-RU" dirty="0" smtClean="0"/>
                    </a:p>
                    <a:p>
                      <a:pPr fontAlgn="b">
                        <a:buFont typeface="Arial"/>
                        <a:buChar char="•"/>
                      </a:pPr>
                      <a:r>
                        <a:rPr lang="ru-RU" dirty="0" smtClean="0"/>
                        <a:t>Мини-багеты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dirty="0" smtClean="0"/>
                    </a:p>
                    <a:p>
                      <a:pPr algn="r"/>
                      <a:endParaRPr lang="ru-RU" dirty="0" smtClean="0"/>
                    </a:p>
                    <a:p>
                      <a:pPr algn="r"/>
                      <a:r>
                        <a:rPr lang="ru-RU" dirty="0" smtClean="0"/>
                        <a:t>2 </a:t>
                      </a:r>
                      <a:r>
                        <a:rPr lang="ru-RU" dirty="0"/>
                        <a:t>шт.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">
                        <a:buFont typeface="Arial"/>
                        <a:buChar char="•"/>
                      </a:pPr>
                      <a:r>
                        <a:rPr lang="ru-RU" dirty="0" smtClean="0"/>
                        <a:t>Красный</a:t>
                      </a:r>
                      <a:r>
                        <a:rPr lang="ru-RU" baseline="0" dirty="0" smtClean="0"/>
                        <a:t> соус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/>
                        <a:t>2 ст.л.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">
                        <a:buFont typeface="Arial"/>
                        <a:buChar char="•"/>
                      </a:pPr>
                      <a:r>
                        <a:rPr lang="ru-RU" dirty="0"/>
                        <a:t>Сыр твердых </a:t>
                      </a:r>
                      <a:r>
                        <a:rPr lang="ru-RU" dirty="0" smtClean="0"/>
                        <a:t>  сортов</a:t>
                      </a:r>
                      <a:r>
                        <a:rPr lang="ru-RU" dirty="0"/>
                        <a:t>, </a:t>
                      </a:r>
                      <a:r>
                        <a:rPr lang="ru-RU" dirty="0" smtClean="0"/>
                        <a:t>                      ветчина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                по                                 вкусу</a:t>
                      </a:r>
                      <a:endParaRPr lang="ru-RU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012400">
            <a:off x="669476" y="2615175"/>
            <a:ext cx="8229600" cy="1857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Приятного аппетита!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57166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изобрел бутерброды?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736"/>
            <a:ext cx="7498080" cy="48006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428736"/>
            <a:ext cx="75724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бутерброд в истории был создан иудеями.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утверждают, что бутерброд изобрел Николай Коперник в апреле 1520 года. Произошло это якобы во время осады замка, комендантом которого был Коперник. В замке разразилась эпидемия, причем по наблюдению Коперника болели те, кто употреблял в пищу хлеб. Коперник предположил, что хлеб заражается при соприкосновении с посторонними предметами, особенно с полом. Тогда он предложил намазывать хлеб маслом, на котором после неудачного падения на пол легко было заметить грязь. Таким методом Коперник будто бы победил эпидемию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581128"/>
            <a:ext cx="2808312" cy="21602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409" name="Picture 1" descr="C:\Users\Mystery\Desktop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458162"/>
            <a:ext cx="3384376" cy="2258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064896" cy="8367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Значение бутербродов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8229600" cy="438912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Бутерброд (нем.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Butterbrot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— хлеб с маслом) — блюдо, представляющее из себя ломтик хлеба, на который положены дополнительные пищевые продукты (причем не обязательно масло). Существует огромное количество видов бутербродов — от классических с маслом, колбасой или сыром до многослойных творений из различных сортов мяса, овощей, зелени и изысканных соусов. От сэндвича бутерброд отличается тем, что содержит лишь один кусок хлеба (в то время, как у сэндвича начинка зажата между двумя кусками хлеба). Бутерброды широко распространены, так как они быстры в приготовлении и удобны в переноске.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05064"/>
            <a:ext cx="2857520" cy="2143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6" name="Picture 2" descr="C:\Users\Mystery\Desktop\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861048"/>
            <a:ext cx="3168352" cy="2259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Открытые бутерброды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600" dirty="0" smtClean="0"/>
              <a:t>ОТКРЫТЫЕ БУТЕРБРОДЫ – могут быть простыми, когда используется один </a:t>
            </a:r>
            <a:r>
              <a:rPr lang="ru-RU" sz="1600" dirty="0" smtClean="0"/>
              <a:t> </a:t>
            </a:r>
            <a:r>
              <a:rPr lang="en-US" sz="1600" dirty="0" smtClean="0"/>
              <a:t>продукт, и сложными, когда используется несколько видов продуктов. На слегка чёрствый хлеб (ржаной, белый, хрустящие хлебцы) намазывают различное масло, пасты и т.п. Сверху укладывают различные продукты: мясо, соленья и т.п. А так же для посыпки можно использовать зелень петрушки и укропа. </a:t>
            </a: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210055285_ng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3214686"/>
            <a:ext cx="3143257" cy="2714629"/>
          </a:xfrm>
          <a:prstGeom prst="ellipse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  <a:softEdge rad="1125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14337" name="Picture 1" descr="C:\Users\Mystery\Desktop\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501008"/>
            <a:ext cx="3810000" cy="25922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03648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Виды бутербродов</a:t>
            </a:r>
            <a:endParaRPr lang="ru-RU" sz="36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Закрытые бутерброды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120"/>
          </a:xfrm>
        </p:spPr>
        <p:txBody>
          <a:bodyPr>
            <a:normAutofit/>
          </a:bodyPr>
          <a:lstStyle/>
          <a:p>
            <a:pPr lvl="0" algn="just"/>
            <a:r>
              <a:rPr lang="ru-RU" sz="1600" dirty="0" smtClean="0"/>
              <a:t>Закрытые бутерброды (бутерброд  сандвич). Для этого бутерброда необходимо два ломтика хлеба. Ломтики хлеба намазываются маслом. На один из них укладывается начинка, это могут быть: помидоры, листья салата, отварное мясо птицы, колбаса, сварённое в крутую яйцо и т.д. Сверху бутерброд закрывается  вторым ломтиком хлеба. Все это скалывается специальными палочкой или вилочкой-шпажкой, с верху украшаются ломтиками  редиски, огурца, зеленью петрушки, дольками помидора.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519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429000"/>
            <a:ext cx="3562360" cy="26003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212976"/>
            <a:ext cx="3143272" cy="29289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519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0"/>
            <a:ext cx="857256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3929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sz="3200" dirty="0" smtClean="0">
                <a:solidFill>
                  <a:srgbClr val="FF0000"/>
                </a:solidFill>
              </a:rPr>
              <a:t>эндвич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С</a:t>
            </a:r>
            <a:r>
              <a:rPr lang="ru-RU" sz="2000" dirty="0" smtClean="0">
                <a:solidFill>
                  <a:schemeClr val="bg1"/>
                </a:solidFill>
              </a:rPr>
              <a:t>андвич был назван по имени Джона Монтегю, 4-го графа </a:t>
            </a:r>
            <a:r>
              <a:rPr lang="ru-RU" sz="2000" dirty="0" err="1" smtClean="0">
                <a:solidFill>
                  <a:schemeClr val="bg1"/>
                </a:solidFill>
              </a:rPr>
              <a:t>Сандвичского</a:t>
            </a:r>
            <a:r>
              <a:rPr lang="ru-RU" sz="2000" dirty="0" smtClean="0">
                <a:solidFill>
                  <a:schemeClr val="bg1"/>
                </a:solidFill>
              </a:rPr>
              <a:t> (1718—1792), лондонского министра и игрока, который по легенде в 1762 г. его изобрёл. Во время </a:t>
            </a:r>
            <a:r>
              <a:rPr lang="ru-RU" sz="2000" smtClean="0">
                <a:solidFill>
                  <a:schemeClr val="bg1"/>
                </a:solidFill>
              </a:rPr>
              <a:t>игры , </a:t>
            </a:r>
            <a:r>
              <a:rPr lang="ru-RU" sz="2000" dirty="0" smtClean="0">
                <a:solidFill>
                  <a:schemeClr val="bg1"/>
                </a:solidFill>
              </a:rPr>
              <a:t>которая длилась уже несколько часов, он не нашёл времени поесть. Джон </a:t>
            </a:r>
            <a:r>
              <a:rPr lang="ru-RU" sz="2000" dirty="0" err="1" smtClean="0">
                <a:solidFill>
                  <a:schemeClr val="bg1"/>
                </a:solidFill>
              </a:rPr>
              <a:t>Монтегю</a:t>
            </a:r>
            <a:r>
              <a:rPr lang="ru-RU" sz="2000" dirty="0" smtClean="0">
                <a:solidFill>
                  <a:schemeClr val="bg1"/>
                </a:solidFill>
              </a:rPr>
              <a:t> заказал у слуги, чтобы ему подали еду между двумя ломтиками хлеба. Его друзьям-игрокам понравился такой способ еды без отрыва от игры, и они тоже заказали хлеб «</a:t>
            </a:r>
            <a:r>
              <a:rPr lang="ru-RU" sz="2000" dirty="0" err="1" smtClean="0">
                <a:solidFill>
                  <a:schemeClr val="bg1"/>
                </a:solidFill>
              </a:rPr>
              <a:t>по-сандвичски</a:t>
            </a:r>
            <a:r>
              <a:rPr lang="ru-RU" sz="2000" dirty="0" smtClean="0">
                <a:solidFill>
                  <a:schemeClr val="bg1"/>
                </a:solidFill>
              </a:rPr>
              <a:t>». По другой версии, тот же граф Сандвич любил охотиться. И вот его слуга, чтобы графу было удобно во время долгой охоты, придумал класть начинку между ломтиками хлеба.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5041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Закусочные бутерброды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2880320"/>
          </a:xfrm>
        </p:spPr>
        <p:txBody>
          <a:bodyPr>
            <a:normAutofit/>
          </a:bodyPr>
          <a:lstStyle/>
          <a:p>
            <a:pPr lvl="0"/>
            <a:r>
              <a:rPr lang="ru-RU" sz="1600" dirty="0" smtClean="0"/>
              <a:t>ЗАКУСОЧНЫЕ (КАНАПЕ) – это маленькие бутерброды размером 3х3 см. Канапе можно приготовить из различных продуктов: масло, сваренных в крутую яиц, сыра, брынзы, плавленых сырков, сельди овощей. Также для канапе нарезают острым ножом тонкими ломтиками, вырезают всевозможные маленькие фигурки и обжаривают хлеб до румяной корочки. Хлеб можно поджарить на сковороде, в духовке или тостере. Продукты нарезают тонкими ломтиками и подбирают, по вкусу и цвету, гарнир. Бутерброды подают на блюдцах или в вазах, располагают их в один слой. Маленькие канапе протыкают вилочками – шпажками, с помощью которых берут бутерброд. </a:t>
            </a:r>
            <a:r>
              <a:rPr lang="en-US" sz="1600" dirty="0" smtClean="0"/>
              <a:t>Если бутерброды побольше, их можно брать руками.</a:t>
            </a:r>
            <a:endParaRPr lang="ru-RU" sz="1600" dirty="0" smtClean="0"/>
          </a:p>
          <a:p>
            <a:endParaRPr lang="ru-RU" sz="1600" dirty="0"/>
          </a:p>
        </p:txBody>
      </p:sp>
      <p:pic>
        <p:nvPicPr>
          <p:cNvPr id="4" name="Рисунок 3" descr="1_06_04_07_4_01_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789040"/>
            <a:ext cx="3000396" cy="24399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o-00003332-a-000005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717032"/>
            <a:ext cx="3071834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oto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548680"/>
            <a:ext cx="3131840" cy="293301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851648" cy="908720"/>
          </a:xfrm>
        </p:spPr>
        <p:txBody>
          <a:bodyPr/>
          <a:lstStyle/>
          <a:p>
            <a:pPr algn="ctr"/>
            <a:r>
              <a:rPr lang="ru-RU" dirty="0" smtClean="0"/>
              <a:t> Бутерброды канапе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4429156" cy="4375388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Канапе́ (фр.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canapé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— крошечные бутерброды весом 60—80 г, толщиной ~0.5 см -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бутербродики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из гренок, нарезанных разной и съестной основы (рыбы, мяса, сыра), насаженные на шпажки, которые можно отправлять в рот целиком, не откусывая по кусочку. Первоначально шпажки стали использовать скорее не из-за стремления украсить блюдо, а из-за удобства подачи на стол. Так как чаще всего кусочки поджаренного хлеба покрывали слоем паштета, то шпажка позволяла съесть угощение, не испачкав при этом пальцев. Канапе — это праздничное угощение, чаще всего —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фуршетное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1600" dirty="0"/>
          </a:p>
        </p:txBody>
      </p:sp>
      <p:pic>
        <p:nvPicPr>
          <p:cNvPr id="6" name="Рисунок 5" descr="9cbc5ef4a2b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481663"/>
            <a:ext cx="4427984" cy="33763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Креативные</a:t>
            </a:r>
            <a:r>
              <a:rPr lang="ru-RU" dirty="0" smtClean="0"/>
              <a:t> бутерброды</a:t>
            </a:r>
            <a:endParaRPr lang="ru-RU" dirty="0"/>
          </a:p>
        </p:txBody>
      </p:sp>
      <p:pic>
        <p:nvPicPr>
          <p:cNvPr id="29" name="Рисунок 28" descr="humor_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2143116"/>
            <a:ext cx="3452842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" name="Рисунок 29" descr="humor_g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500174"/>
            <a:ext cx="3000396" cy="35004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1" name="Рисунок 30" descr="humor_g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4143380"/>
            <a:ext cx="2786082" cy="20193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2" name="Рисунок 31" descr="humor_g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5214926"/>
            <a:ext cx="2714644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3" name="Рисунок 32" descr="humor_gA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929422" y="0"/>
            <a:ext cx="2214578" cy="12144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6" name="Рисунок 35" descr="humor_fv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214414" y="0"/>
            <a:ext cx="2357454" cy="10715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7" name="Рисунок 36" descr="humor_g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57554" y="4429132"/>
            <a:ext cx="2857520" cy="21526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601</TotalTime>
  <Words>818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Кто изобрел бутерброды?</vt:lpstr>
      <vt:lpstr>Значение бутербродов</vt:lpstr>
      <vt:lpstr>Открытые бутерброды</vt:lpstr>
      <vt:lpstr>Закрытые бутерброды</vt:lpstr>
      <vt:lpstr>Сэндвич Сандвич был назван по имени Джона Монтегю, 4-го графа Сандвичского (1718—1792), лондонского министра и игрока, который по легенде в 1762 г. его изобрёл. Во время игры , которая длилась уже несколько часов, он не нашёл времени поесть. Джон Монтегю заказал у слуги, чтобы ему подали еду между двумя ломтиками хлеба. Его друзьям-игрокам понравился такой способ еды без отрыва от игры, и они тоже заказали хлеб «по-сандвичски». По другой версии, тот же граф Сандвич любил охотиться. И вот его слуга, чтобы графу было удобно во время долгой охоты, придумал класть начинку между ломтиками хлеба. </vt:lpstr>
      <vt:lpstr>Закусочные бутерброды</vt:lpstr>
      <vt:lpstr> Бутерброды канапе</vt:lpstr>
      <vt:lpstr>Креативные бутерброды</vt:lpstr>
      <vt:lpstr>Бутерброды на скорую руку</vt:lpstr>
      <vt:lpstr>Горячие бутерброды на скорую руку</vt:lpstr>
      <vt:lpstr>БУТЕРБРОДЫ «ГАРМОШКА»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Приготовление бутербродов</dc:title>
  <dc:creator>XTreme</dc:creator>
  <cp:lastModifiedBy>СБО</cp:lastModifiedBy>
  <cp:revision>57</cp:revision>
  <dcterms:created xsi:type="dcterms:W3CDTF">2009-02-09T11:35:18Z</dcterms:created>
  <dcterms:modified xsi:type="dcterms:W3CDTF">2019-12-13T07:50:51Z</dcterms:modified>
</cp:coreProperties>
</file>