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88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" y="213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695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img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019175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227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img9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4263" y="593725"/>
            <a:ext cx="8128001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705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5350" y="814388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797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880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8138" y="39688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424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850" y="500063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4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img2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3550" y="21272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697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0475" y="6858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856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393e8208999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313" y="1035050"/>
            <a:ext cx="7620001" cy="568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839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053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975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in\Desktop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7296"/>
            <a:ext cx="70104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305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Приемы-звуковедения.docx1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8247"/>
            <a:ext cx="6984776" cy="472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45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8375" y="73342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130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00350" y="1379538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773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9850" y="6858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621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5775" y="142875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6842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9</cp:revision>
  <dcterms:created xsi:type="dcterms:W3CDTF">2018-04-05T18:26:54Z</dcterms:created>
  <dcterms:modified xsi:type="dcterms:W3CDTF">2018-04-05T19:53:58Z</dcterms:modified>
</cp:coreProperties>
</file>