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1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7/14/2020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тему: «Уроки безопасности в повседневной жизни».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:</a:t>
            </a:r>
            <a:r>
              <a:rPr lang="ru-RU" dirty="0" err="1" smtClean="0"/>
              <a:t>Чепрасова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Александра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269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574" y="330957"/>
            <a:ext cx="8325134" cy="621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34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881" y="313898"/>
            <a:ext cx="8297839" cy="622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991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836" y="307076"/>
            <a:ext cx="8143163" cy="610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00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120" y="395785"/>
            <a:ext cx="8074924" cy="605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9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137" y="313899"/>
            <a:ext cx="8352429" cy="626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87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473" y="354842"/>
            <a:ext cx="8261445" cy="619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73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091" y="341194"/>
            <a:ext cx="8297839" cy="622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90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233" y="545910"/>
            <a:ext cx="7897504" cy="592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256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16</Words>
  <Application>Microsoft Office PowerPoint</Application>
  <PresentationFormat>Широкоэкранный</PresentationFormat>
  <Paragraphs>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Corbel</vt:lpstr>
      <vt:lpstr>Базис</vt:lpstr>
      <vt:lpstr>Презентация на тему: «Уроки безопасности в повседневной жизни».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«Уроки безопасности в повседневной жизни».</dc:title>
  <dc:creator>Margo</dc:creator>
  <cp:lastModifiedBy>Margo</cp:lastModifiedBy>
  <cp:revision>2</cp:revision>
  <dcterms:created xsi:type="dcterms:W3CDTF">2020-07-14T10:23:00Z</dcterms:created>
  <dcterms:modified xsi:type="dcterms:W3CDTF">2020-07-14T10:35:13Z</dcterms:modified>
</cp:coreProperties>
</file>