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2818" y="5852160"/>
            <a:ext cx="8689976" cy="842554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Презентацию </a:t>
            </a:r>
            <a:r>
              <a:rPr lang="ru-RU" b="1" dirty="0" smtClean="0"/>
              <a:t>подготовила </a:t>
            </a:r>
            <a:r>
              <a:rPr lang="en-US" b="1" dirty="0"/>
              <a:t>:</a:t>
            </a:r>
            <a:r>
              <a:rPr lang="ru-RU" b="1" dirty="0"/>
              <a:t> </a:t>
            </a:r>
            <a:r>
              <a:rPr lang="ru-RU" b="1" dirty="0" smtClean="0"/>
              <a:t>Фёдорова </a:t>
            </a:r>
            <a:r>
              <a:rPr lang="ru-RU" b="1" dirty="0" smtClean="0"/>
              <a:t>Анастасия </a:t>
            </a:r>
            <a:r>
              <a:rPr lang="ru-RU" b="1" smtClean="0"/>
              <a:t>александровна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37" y="215536"/>
            <a:ext cx="10462726" cy="549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73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минусы </a:t>
            </a:r>
            <a:r>
              <a:rPr lang="ru-RU" dirty="0"/>
              <a:t>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581540" cy="3981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Технологии могут отвлекать от учебного </a:t>
            </a:r>
            <a:r>
              <a:rPr lang="ru-RU" b="1" dirty="0" smtClean="0"/>
              <a:t>процесса</a:t>
            </a:r>
            <a:endParaRPr lang="ru-RU" dirty="0"/>
          </a:p>
          <a:p>
            <a:pPr algn="just"/>
            <a:r>
              <a:rPr lang="ru-RU" dirty="0"/>
              <a:t>Исследования показали, что смартфоны и гаджеты все-таки отвлекают детей от учебного процесса. Но задача педагога сделать учебный процесс интересным и если ученики отвлекаются, то это проблема педагога, а не технологий и устройств.</a:t>
            </a:r>
            <a:br>
              <a:rPr lang="ru-RU" dirty="0"/>
            </a:br>
            <a:r>
              <a:rPr lang="ru-RU" dirty="0"/>
              <a:t>Сегодня актуальной задачей является формирование культуры и уважения для всех участников учебного процесса. Ограничивая применение гаджетов все же определите конкретные задания, проекты, время и грамотно реализуйте возможности технологий в классе.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014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607666" cy="42296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Технологии могут отрицательно повлиять на развитие коммуникативных навыков учащихся и социальное </a:t>
            </a:r>
            <a:r>
              <a:rPr lang="ru-RU" b="1" dirty="0" smtClean="0"/>
              <a:t>взаимодействие</a:t>
            </a:r>
            <a:endParaRPr lang="ru-RU" dirty="0"/>
          </a:p>
          <a:p>
            <a:pPr algn="just"/>
            <a:r>
              <a:rPr lang="ru-RU" dirty="0"/>
              <a:t>Многие педагоги не любят </a:t>
            </a:r>
            <a:r>
              <a:rPr lang="ru-RU" dirty="0" smtClean="0"/>
              <a:t>гаджеты, </a:t>
            </a:r>
            <a:r>
              <a:rPr lang="ru-RU" dirty="0"/>
              <a:t>поскольку снижается способность учащихся к реальному живому общению. Однако, если создать задания, которые позволят использовать технологические инструменты, устные презентации и групповое сотрудничество, то дети будут активно взаимодействовать друг с другом.</a:t>
            </a:r>
            <a:br>
              <a:rPr lang="ru-RU" dirty="0"/>
            </a:br>
            <a:r>
              <a:rPr lang="ru-RU" dirty="0"/>
              <a:t>Технология — это инструмент, который может значительно повысить качество учебного процесса, но не самоцель. Современный учитель должен уметь грамотно его использовать, держать под контролем и знать преимущества.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674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3" y="2367092"/>
            <a:ext cx="10895049" cy="399451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Технологии </a:t>
            </a:r>
            <a:r>
              <a:rPr lang="ru-RU" b="1" dirty="0"/>
              <a:t>могут провоцировать на обман и уклонение от выполнения </a:t>
            </a:r>
            <a:r>
              <a:rPr lang="ru-RU" b="1" dirty="0" smtClean="0"/>
              <a:t>заданий</a:t>
            </a:r>
            <a:endParaRPr lang="ru-RU" dirty="0"/>
          </a:p>
          <a:p>
            <a:pPr algn="just"/>
            <a:r>
              <a:rPr lang="ru-RU" dirty="0"/>
              <a:t>Учащиеся всегда находили способы увильнуть от выполнения заданий, а цифровые технологии позволят это делать еще проще — от копирования и использования чужой работы до покупки готового реферата или презентации в сети Интернет. Педагог всегда может структурировать задания и контрольные работы таким образом, чтобы свести риски к минимуму. Например, если контрольное мероприятие сделать открытым, т.е. дать возможность использовать технологии для поиска </a:t>
            </a:r>
            <a:r>
              <a:rPr lang="ru-RU" dirty="0" err="1"/>
              <a:t>фактологической</a:t>
            </a:r>
            <a:r>
              <a:rPr lang="ru-RU" dirty="0"/>
              <a:t> информации, а главный акцент сместить на решение проблемы с ее использованием, то педагог не только сможет проверить понимание учащимися изученного материала, но и навыки работы с информацией. Целый ряд программных продуктов позволяет подбирать для каждого учащегося индивидуальные задания, что невольно направляет его внимание на работу, а не на поиск решения в чужой тетради или в сети Интернет.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713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Учащиеся не имеют равного доступа к технологическим </a:t>
            </a:r>
            <a:r>
              <a:rPr lang="ru-RU" b="1" dirty="0" smtClean="0"/>
              <a:t>ресурсам</a:t>
            </a:r>
            <a:endParaRPr lang="ru-RU" dirty="0"/>
          </a:p>
          <a:p>
            <a:pPr algn="just"/>
            <a:r>
              <a:rPr lang="ru-RU" dirty="0"/>
              <a:t>Не все учащиеся могут позволить себе планшет, ноутбук, смартфон или даже постоянный доступ в Интернет. Им можно предложить задания, которые позволят работать в группе и обмениваться ресурсами, а также рекомендовать использование библиотек или других организаций, где они могут получить доступ к технологиям.</a:t>
            </a:r>
          </a:p>
          <a:p>
            <a:pPr algn="just"/>
            <a:r>
              <a:rPr lang="ru-RU" dirty="0"/>
              <a:t>Не делайте технологию ни фокусом учебного процесса, ни препятствием. Включите технологии в целостную образовательную систему.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105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Качество источников в сети Интернет оставляет желать лучшего.</a:t>
            </a:r>
            <a:endParaRPr lang="ru-RU" dirty="0"/>
          </a:p>
          <a:p>
            <a:pPr algn="just"/>
            <a:r>
              <a:rPr lang="ru-RU" dirty="0"/>
              <a:t>Интернет — это благо и проклятие. Вашим ученикам пригодится умение отличать качественные источники информации от ненадежных. В образовательных организациях можно создавать перечень электронных образовательных ресурсов, информации с которых учащиеся могут доверять, использовать, копировать и адаптировать.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7327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037806"/>
            <a:ext cx="10363826" cy="375339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Понятно, что преимущества перевешивают минусы, но ключ к внедрению технологий в образовании всегда будет определяться отношениями учитель — ученик, потому что именно там происходит образование. Технологии могут быть очень эффективным инструментом, но это всего лишь инструмент. Технологии не предназначены для замены педагога, скорее, идея заключается в создании такой среды обучения, которая позволит переключить организацию учебного процесса с «театра одного актера» на сотрудничество и продуктивную учебную деятельность.</a:t>
            </a:r>
            <a:br>
              <a:rPr lang="ru-RU" dirty="0"/>
            </a:br>
            <a:r>
              <a:rPr lang="ru-RU" dirty="0"/>
              <a:t>Сегодня мы находимся на первом этапе внедрения технологий в образование. Процесс внедрения может кого-то расстраивать, раздражать, отнимать много сил и времени, но в конечном итоге технологии могут «открыть двери» для нового опыта, открытий, способов обучения и сотрудничества учащихся и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3183470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079" y="1844448"/>
            <a:ext cx="7907503" cy="44479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32246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/>
              <a:t>У</a:t>
            </a:r>
            <a:r>
              <a:rPr lang="ru-RU" dirty="0" smtClean="0"/>
              <a:t>чащиеся </a:t>
            </a:r>
            <a:r>
              <a:rPr lang="ru-RU" dirty="0"/>
              <a:t>— это цифровые уроженцы. Они выросли с технологиями. Технологии вплетены в их жизни. Но технологии в образовании — это не просто использование цифровых устройств – это то, что облегчает взаимодействие между учителем и учеником, что повышает результативность, а значит и качество учебного процесса. Желание учиться и трудиться у подрастающего поколения находятся на рекордно низком уровне, а педагоги конкурируют с бесчисленными развлечениями в телефонах, планшетах и ноутбуках. Технологии могут рассматриваться в качестве виновника многих проблем образования, а могут использоваться для улучшения взаимодействия и повышения </a:t>
            </a:r>
            <a:r>
              <a:rPr lang="ru-RU" dirty="0" smtClean="0"/>
              <a:t>эффективности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51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Цифровое образование создает новые возможности для обучения. Появляются возможности для персонализированного обучения, возникают новые модели сотрудничества, становится шире спектр инновационных и привлекательных для учащихся стратегий обучения. Но кроме очевидных плюсов современных технологий в образовании, есть и минусы — «подводные камни», с которыми сталкиваются педагоги при </a:t>
            </a:r>
            <a:r>
              <a:rPr lang="ru-RU" dirty="0" smtClean="0"/>
              <a:t>внедрении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917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внедрения современных технологий в обучение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3" y="1920240"/>
            <a:ext cx="10790547" cy="4572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sz="2900" b="1" dirty="0" smtClean="0"/>
              <a:t>Технологии позволяют больше экспериментировать с педагогикой и получать мгновенную обратную связь</a:t>
            </a:r>
          </a:p>
          <a:p>
            <a:pPr algn="just"/>
            <a:r>
              <a:rPr lang="ru-RU" sz="2900" dirty="0" smtClean="0"/>
              <a:t>Современные технологии позволяют детям стать более активными участниками образовательного процесса, а педагогам создавать новые подходы, методы, модели обучения и воспитания. Например, педагог может провести онлайн-опрос на любом этапе лекции для выяснения уровня усвоения изучаемого материала.</a:t>
            </a:r>
          </a:p>
          <a:p>
            <a:pPr algn="just"/>
            <a:r>
              <a:rPr lang="ru-RU" sz="2900" dirty="0" smtClean="0"/>
              <a:t>Процесс обучения становится динамичнее с использованием цифровых учебников, когда ученик может воспользоваться ссылками на соответствующие материалы или ресурсы. Дети могут искать ответы на заданные вопросы, формировать свою позицию, а потом отстаивать ее.</a:t>
            </a:r>
          </a:p>
          <a:p>
            <a:pPr algn="just"/>
            <a:r>
              <a:rPr lang="ru-RU" sz="2900" dirty="0" smtClean="0"/>
              <a:t>Использование технологичных инструментов для организации проектной деятельности позволяет добиться значительных изменений в результатах обучения. У педагогов появляется возможность реализовать новые модели организации учебного процесса, например, «перевёрнутый класс». В этой образовательной технологии XXI в. педагог сначала предоставляет учащимся возможность самостоятельно изучить новый материал дома, а потом на уроке организует практическое закрепление этого материала.</a:t>
            </a: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4247330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Технологии помогают обеспечить активное вовлечение учащихся в учебный процесс.</a:t>
            </a:r>
            <a:endParaRPr lang="ru-RU" dirty="0"/>
          </a:p>
          <a:p>
            <a:r>
              <a:rPr lang="ru-RU" dirty="0"/>
              <a:t>Онлайн-опрос и другие цифровые инструменты помогают вовлечь в учебный процесс всех учащихся, в том числе застенчивых, не уверенных в своих силах, обычно не проявляющих инициативу. Онлайн-системы позволяют регулярно получать обратную связь, в том числе и отзывы учащихся о доступности учебных материалов и заданий. Анализ данных позволяет педагогу легко и быстро выявлять затруднения каждого ребенка и вовремя оказывать помощь, определять области, где учащиеся могут соревноваться, а значит легко скорректировать работу каждого ученика или работу в группе.</a:t>
            </a:r>
          </a:p>
          <a:p>
            <a:r>
              <a:rPr lang="ru-RU" dirty="0"/>
              <a:t>Например, технологии могут значительно повысить эффективность использования такого активного метода обучения как викторина. В начале урока педагог может провести викторину с использованием технических устройств и быстро оценить стартовый уровень учащихся, потратив на получение достоверной информации и ее анализ всего несколько минут. Далее педагог может внести коррективы в организацию учебного процесса объективно понимая куда стоит направить свои усилия и как организовать работу учащихся. Проведение той же викторины по окончанию занятия снова позволит с минимальными временными затратами получить обратную связь, а ученикам оценить результаты и успешность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849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764420" cy="408595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Существует множество ресурсов для организации продуктивной учебной деятельности </a:t>
            </a:r>
            <a:r>
              <a:rPr lang="ru-RU" b="1" dirty="0" smtClean="0"/>
              <a:t>учащихся</a:t>
            </a:r>
            <a:endParaRPr lang="ru-RU" dirty="0"/>
          </a:p>
          <a:p>
            <a:pPr algn="just"/>
            <a:r>
              <a:rPr lang="ru-RU" dirty="0"/>
              <a:t>В приложениях мобильных платформ и электронных учебниках нет недостатка в инструментах, которые значительно меняют организацию учебной деятельности. Некоторые технические устройства используют различные виды стимулирования и помогают усвоению информации в процессе изучения, применяют конкурентные сценарии для распределения баллов и наград, чтобы сделать учебный процесс более увлекательным и привлекательным. Важным условием использования таких технических устройств является достижение целей обучения.</a:t>
            </a:r>
          </a:p>
          <a:p>
            <a:pPr algn="just"/>
            <a:r>
              <a:rPr lang="ru-RU" dirty="0"/>
              <a:t>Некоторые мобильные платформы и электронные учебники включают ролевые игры, в которых учащимся предоставляется возможность привести факты и свои аргументы в пользу, например, исторических деятелей или научных понятий. Кроме того, игровые технологии способствуют внедрению в учебный процесс здоровой конкуренции. Современное автоматизированные обучающие системы могут значительно помочь в организации продуктивной учебной деятельности и реально оценить достижения каждого учащегося.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47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607666" cy="40467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Технологии помогут педагогу автоматизировать или упросить выполнение ряда утомительных </a:t>
            </a:r>
            <a:r>
              <a:rPr lang="ru-RU" b="1" dirty="0" smtClean="0"/>
              <a:t>обязанностей</a:t>
            </a:r>
            <a:endParaRPr lang="ru-RU" dirty="0"/>
          </a:p>
          <a:p>
            <a:pPr algn="just"/>
            <a:r>
              <a:rPr lang="ru-RU" dirty="0"/>
              <a:t>Автоматизация может упростить выполнение и сократить время на такие рутинные, но трудоемкие задачи, как, например, отслеживание посещаемости и результативности учебной деятельности учащихся. Современные технологические средства упрощают систематизацию и подборку индивидуальных заданий для учащихся, помогают отследить активность их участия в обсуждении и пр.</a:t>
            </a:r>
          </a:p>
          <a:p>
            <a:pPr algn="just"/>
            <a:r>
              <a:rPr lang="ru-RU" dirty="0"/>
              <a:t>Возможность современных технологических средств визуализировать сложный для восприятия и понимания учебный материал сокращает затраты сил и времени педагога на объяснение. </a:t>
            </a:r>
          </a:p>
        </p:txBody>
      </p:sp>
    </p:spTree>
    <p:extLst>
      <p:ext uri="{BB962C8B-B14F-4D97-AF65-F5344CB8AC3E}">
        <p14:creationId xmlns:p14="http://schemas.microsoft.com/office/powerpoint/2010/main" val="279298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Технологии обеспечивают мгновенный доступ к нужной информации и воспитывают важные навыки по работе с источниками.</a:t>
            </a:r>
            <a:endParaRPr lang="ru-RU" dirty="0"/>
          </a:p>
          <a:p>
            <a:pPr algn="just"/>
            <a:r>
              <a:rPr lang="ru-RU" dirty="0"/>
              <a:t>Ценность учебного процесса повышается, если информация в учебниках или учебных пособиях может быстро обновляться и дополняться, в том числе силами самих учащихся. Современные технологии расширяют возможности коммуникации и создают более продуктивную среду обучения. Учащиеся, объединяясь в группы в сети Интернет, могут обмениваться информацией, работать вместе над групповыми проектами и взаимодействовать с педагогом.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771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внедрения современных технологий в обучение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/>
              <a:t>Умение использовать технологии — это жизненный навык и важный вид грамотности.</a:t>
            </a:r>
            <a:endParaRPr lang="ru-RU" dirty="0"/>
          </a:p>
          <a:p>
            <a:pPr algn="just"/>
            <a:r>
              <a:rPr lang="ru-RU" dirty="0"/>
              <a:t>Обладать цифровой грамотностью — это больше, чем наличие «отдельных технологических навыков». Сегодня речь идет о глубоком понимании цифровой среды, которая обеспечивает интуитивную адаптацию к новым контекстам и совместному созданию контента с другими учащимися. Создание презентаций, обучение поиску надежных источников в сети Интернет, поддержка надлежащего онлайн-этикета и т.п. это жизненные навыки, которые учащиеся могут получить в учебном процессе, а они пригодятся каждому ребенку в течение всей жизни. Цифровая грамотность может помочь образовательным организациям не только повысить качество обучения, но и позволит результатам обучения всегда оставаться актуальными.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73012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26</TotalTime>
  <Words>1407</Words>
  <Application>Microsoft Office PowerPoint</Application>
  <PresentationFormat>Широкоэкранный</PresentationFormat>
  <Paragraphs>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Tw Cen MT</vt:lpstr>
      <vt:lpstr>Капля</vt:lpstr>
      <vt:lpstr>Презентация PowerPoint</vt:lpstr>
      <vt:lpstr>ВВЕДЕНИЕ</vt:lpstr>
      <vt:lpstr>ВВЕДЕНИЕ</vt:lpstr>
      <vt:lpstr>Плюсы внедрения современных технологий в обучение </vt:lpstr>
      <vt:lpstr>Плюсы внедрения современных технологий в обучение </vt:lpstr>
      <vt:lpstr>Плюсы внедрения современных технологий в обучение </vt:lpstr>
      <vt:lpstr>Плюсы внедрения современных технологий в обучение </vt:lpstr>
      <vt:lpstr>Плюсы внедрения современных технологий в обучение </vt:lpstr>
      <vt:lpstr>Плюсы внедрения современных технологий в обучение </vt:lpstr>
      <vt:lpstr>минусы внедрения современных технологий в обучение </vt:lpstr>
      <vt:lpstr>минусы внедрения современных технологий в обучение </vt:lpstr>
      <vt:lpstr>минусы внедрения современных технологий в обучение </vt:lpstr>
      <vt:lpstr>минусы внедрения современных технологий в обучение </vt:lpstr>
      <vt:lpstr>минусы внедрения современных технологий в обучение </vt:lpstr>
      <vt:lpstr>Заключение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nastenamyauka@gmail.com</dc:creator>
  <cp:lastModifiedBy>nastenamyauka@gmail.com</cp:lastModifiedBy>
  <cp:revision>4</cp:revision>
  <dcterms:created xsi:type="dcterms:W3CDTF">2019-10-10T18:04:59Z</dcterms:created>
  <dcterms:modified xsi:type="dcterms:W3CDTF">2020-11-15T12:44:27Z</dcterms:modified>
</cp:coreProperties>
</file>