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6" r:id="rId6"/>
    <p:sldId id="263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86384" autoAdjust="0"/>
  </p:normalViewPr>
  <p:slideViewPr>
    <p:cSldViewPr>
      <p:cViewPr>
        <p:scale>
          <a:sx n="100" d="100"/>
          <a:sy n="100" d="100"/>
        </p:scale>
        <p:origin x="-194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586C8-8397-4871-9FA4-4C04B1EE7D13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114D5-CEFB-4C75-B3E4-CD23F2DE0647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586C8-8397-4871-9FA4-4C04B1EE7D13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114D5-CEFB-4C75-B3E4-CD23F2DE064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586C8-8397-4871-9FA4-4C04B1EE7D13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114D5-CEFB-4C75-B3E4-CD23F2DE064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586C8-8397-4871-9FA4-4C04B1EE7D13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114D5-CEFB-4C75-B3E4-CD23F2DE064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586C8-8397-4871-9FA4-4C04B1EE7D13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114D5-CEFB-4C75-B3E4-CD23F2DE064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586C8-8397-4871-9FA4-4C04B1EE7D13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114D5-CEFB-4C75-B3E4-CD23F2DE064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586C8-8397-4871-9FA4-4C04B1EE7D13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114D5-CEFB-4C75-B3E4-CD23F2DE0647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586C8-8397-4871-9FA4-4C04B1EE7D13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114D5-CEFB-4C75-B3E4-CD23F2DE064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586C8-8397-4871-9FA4-4C04B1EE7D13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114D5-CEFB-4C75-B3E4-CD23F2DE064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586C8-8397-4871-9FA4-4C04B1EE7D13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114D5-CEFB-4C75-B3E4-CD23F2DE064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586C8-8397-4871-9FA4-4C04B1EE7D13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114D5-CEFB-4C75-B3E4-CD23F2DE0647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C8586C8-8397-4871-9FA4-4C04B1EE7D13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B2114D5-CEFB-4C75-B3E4-CD23F2DE064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endParaRPr lang="ru-RU" smtClean="0"/>
          </a:p>
          <a:p>
            <a:endParaRPr lang="ru-RU" smtClean="0"/>
          </a:p>
          <a:p>
            <a:pPr algn="ctr"/>
            <a:r>
              <a:rPr lang="ru-RU" smtClean="0"/>
              <a:t>Младший возраст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56792"/>
            <a:ext cx="7772400" cy="2592288"/>
          </a:xfrm>
        </p:spPr>
        <p:txBody>
          <a:bodyPr>
            <a:prstTxWarp prst="textArchUp">
              <a:avLst/>
            </a:prstTxWarp>
            <a:normAutofit fontScale="90000"/>
          </a:bodyPr>
          <a:lstStyle/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73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Виды транспорта</a:t>
            </a:r>
            <a:endParaRPr lang="ru-RU" sz="73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48050" y="1838325"/>
            <a:ext cx="2247900" cy="318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92071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8000">
                  <a:solidFill>
                    <a:schemeClr val="tx2"/>
                  </a:solidFill>
                  <a:prstDash val="solid"/>
                  <a:miter lim="800000"/>
                </a:ln>
                <a:solidFill>
                  <a:schemeClr val="accent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Наземный транспорт</a:t>
            </a:r>
            <a:endParaRPr lang="ru-RU" b="1" dirty="0">
              <a:ln w="18000">
                <a:solidFill>
                  <a:schemeClr val="tx2"/>
                </a:solidFill>
                <a:prstDash val="solid"/>
                <a:miter lim="800000"/>
              </a:ln>
              <a:solidFill>
                <a:schemeClr val="accent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lvl="2" algn="ctr"/>
            <a:r>
              <a:rPr lang="ru-RU" b="1" dirty="0" smtClean="0">
                <a:ln w="18000">
                  <a:solidFill>
                    <a:srgbClr val="00B050"/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Наземный транспорт</a:t>
            </a:r>
            <a:endParaRPr lang="ru-RU" b="1" dirty="0">
              <a:ln w="18000">
                <a:solidFill>
                  <a:srgbClr val="00B050"/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268760"/>
            <a:ext cx="7632848" cy="4968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45332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" y="332656"/>
            <a:ext cx="8229600" cy="5793507"/>
          </a:xfrm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B050"/>
                </a:solidFill>
              </a:rPr>
              <a:t>Водный транспорт</a:t>
            </a:r>
            <a:endParaRPr lang="ru-RU" b="1" dirty="0">
              <a:solidFill>
                <a:srgbClr val="00B050"/>
              </a:solidFill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0125" y="1047750"/>
            <a:ext cx="7143750" cy="476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1733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threePt" dir="t"/>
            </a:scene3d>
            <a:sp3d extrusionH="57150">
              <a:bevelT w="38100" h="38100" prst="slope"/>
            </a:sp3d>
          </a:bodyPr>
          <a:lstStyle/>
          <a:p>
            <a:r>
              <a:rPr lang="ru-RU" b="1" dirty="0" smtClean="0">
                <a:ln w="18000">
                  <a:solidFill>
                    <a:srgbClr val="00B050"/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Воздушный транспорт</a:t>
            </a:r>
            <a:endParaRPr lang="ru-RU" b="1" dirty="0">
              <a:ln w="18000">
                <a:solidFill>
                  <a:srgbClr val="00B050"/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8208912" cy="5832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29496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406" y="332656"/>
            <a:ext cx="8277050" cy="5976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71690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Спецмашины</a:t>
            </a:r>
            <a:endParaRPr lang="ru-RU" dirty="0"/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255393" y="731838"/>
            <a:ext cx="6176013" cy="3475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27647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37</TotalTime>
  <Words>11</Words>
  <Application>Microsoft Office PowerPoint</Application>
  <PresentationFormat>Экран (4:3)</PresentationFormat>
  <Paragraphs>9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Воздушный поток</vt:lpstr>
      <vt:lpstr>     Виды транспорта</vt:lpstr>
      <vt:lpstr>Наземный транспорт</vt:lpstr>
      <vt:lpstr>Презентация PowerPoint</vt:lpstr>
      <vt:lpstr>Воздушный транспорт</vt:lpstr>
      <vt:lpstr>Презентация PowerPoint</vt:lpstr>
      <vt:lpstr>Спецмашины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Виды транспорта</dc:title>
  <dc:creator>Виталий</dc:creator>
  <cp:lastModifiedBy>Виталий</cp:lastModifiedBy>
  <cp:revision>7</cp:revision>
  <dcterms:created xsi:type="dcterms:W3CDTF">2020-11-11T09:57:51Z</dcterms:created>
  <dcterms:modified xsi:type="dcterms:W3CDTF">2020-11-15T10:32:30Z</dcterms:modified>
</cp:coreProperties>
</file>