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3" r:id="rId8"/>
    <p:sldId id="264" r:id="rId9"/>
    <p:sldId id="265" r:id="rId10"/>
    <p:sldId id="266" r:id="rId11"/>
    <p:sldId id="267" r:id="rId12"/>
    <p:sldId id="261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5D21-9BA4-44AE-8DAA-1B1F1F8060F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0797-155E-4DE2-8FDB-6A754EBD022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9958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5D21-9BA4-44AE-8DAA-1B1F1F8060F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0797-155E-4DE2-8FDB-6A754EBD0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131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5D21-9BA4-44AE-8DAA-1B1F1F8060F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0797-155E-4DE2-8FDB-6A754EBD0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92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5D21-9BA4-44AE-8DAA-1B1F1F8060F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0797-155E-4DE2-8FDB-6A754EBD022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53885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5D21-9BA4-44AE-8DAA-1B1F1F8060F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0797-155E-4DE2-8FDB-6A754EBD0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826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5D21-9BA4-44AE-8DAA-1B1F1F8060F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0797-155E-4DE2-8FDB-6A754EBD022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72784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5D21-9BA4-44AE-8DAA-1B1F1F8060F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0797-155E-4DE2-8FDB-6A754EBD0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354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5D21-9BA4-44AE-8DAA-1B1F1F8060F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0797-155E-4DE2-8FDB-6A754EBD0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6334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5D21-9BA4-44AE-8DAA-1B1F1F8060F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0797-155E-4DE2-8FDB-6A754EBD0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536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5D21-9BA4-44AE-8DAA-1B1F1F8060F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0797-155E-4DE2-8FDB-6A754EBD0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622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5D21-9BA4-44AE-8DAA-1B1F1F8060F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0797-155E-4DE2-8FDB-6A754EBD0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251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5D21-9BA4-44AE-8DAA-1B1F1F8060F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0797-155E-4DE2-8FDB-6A754EBD0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342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5D21-9BA4-44AE-8DAA-1B1F1F8060F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0797-155E-4DE2-8FDB-6A754EBD0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402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5D21-9BA4-44AE-8DAA-1B1F1F8060F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0797-155E-4DE2-8FDB-6A754EBD0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596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5D21-9BA4-44AE-8DAA-1B1F1F8060F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0797-155E-4DE2-8FDB-6A754EBD0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727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5D21-9BA4-44AE-8DAA-1B1F1F8060F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0797-155E-4DE2-8FDB-6A754EBD0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210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5D21-9BA4-44AE-8DAA-1B1F1F8060F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0797-155E-4DE2-8FDB-6A754EBD0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054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8000">
              <a:schemeClr val="bg2">
                <a:alpha val="0"/>
                <a:lumMod val="34000"/>
                <a:lumOff val="66000"/>
              </a:schemeClr>
            </a:gs>
            <a:gs pos="74000">
              <a:schemeClr val="bg2">
                <a:lumMod val="60000"/>
                <a:lumOff val="4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3DF5D21-9BA4-44AE-8DAA-1B1F1F8060F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CA10797-155E-4DE2-8FDB-6A754EBD0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6811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3361C9A-C5B5-4A8D-8176-FA16329A80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7848" y="3990171"/>
            <a:ext cx="4096512" cy="194733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Воспитателей и специалистов групп: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13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воспитателя – Антоновой М.А.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Учителя- дефектолога – Полевой О.А.</a:t>
            </a:r>
          </a:p>
          <a:p>
            <a:pPr algn="just"/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№14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воспитателя –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Шарковой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А.С.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Учителя- дефектолога- Денисюк И.О.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73755A-992F-40BA-8C04-7110740D1C34}"/>
              </a:ext>
            </a:extLst>
          </p:cNvPr>
          <p:cNvSpPr txBox="1"/>
          <p:nvPr/>
        </p:nvSpPr>
        <p:spPr>
          <a:xfrm>
            <a:off x="2231976" y="143470"/>
            <a:ext cx="71583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103 компенсирующего вида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Невского района Санкт-Петербурга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DFE7F9-4204-4C38-A88B-4C633D47B427}"/>
              </a:ext>
            </a:extLst>
          </p:cNvPr>
          <p:cNvSpPr txBox="1"/>
          <p:nvPr/>
        </p:nvSpPr>
        <p:spPr>
          <a:xfrm>
            <a:off x="786384" y="1874520"/>
            <a:ext cx="107914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cap="all" dirty="0">
              <a:ln w="3175" cmpd="sng">
                <a:noFill/>
              </a:ln>
              <a:solidFill>
                <a:prstClr val="black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ru-RU" cap="all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ПРОЕКТНАЯ деятельность по созданию предметно- развивающей среды и дидактических пособий совместно с родителями, детьми и педагогами групп кратковременного пребывания № 13-14</a:t>
            </a:r>
            <a:br>
              <a:rPr lang="ru-RU" cap="all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i="1" cap="all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«Природный дар»</a:t>
            </a:r>
            <a:endParaRPr lang="ru-RU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43F5BB-77CE-46BD-9C3E-4A60CDAEBBAB}"/>
              </a:ext>
            </a:extLst>
          </p:cNvPr>
          <p:cNvSpPr txBox="1"/>
          <p:nvPr/>
        </p:nvSpPr>
        <p:spPr>
          <a:xfrm>
            <a:off x="3931920" y="6227064"/>
            <a:ext cx="4096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 Петербург</a:t>
            </a:r>
            <a:b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2019-2020</a:t>
            </a:r>
          </a:p>
        </p:txBody>
      </p:sp>
    </p:spTree>
    <p:extLst>
      <p:ext uri="{BB962C8B-B14F-4D97-AF65-F5344CB8AC3E}">
        <p14:creationId xmlns:p14="http://schemas.microsoft.com/office/powerpoint/2010/main" val="38875324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006B4E0-6581-469F-86E4-ACE53D5F3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016" y="237745"/>
            <a:ext cx="11896344" cy="2441448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«Накорми Свинку»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учить правильно сортировать природный материал в коробке.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Закреплять представления о «дарах природы» (форма, цвет, название)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Развивать мелкую моторику.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Формировать представления о том, чем питается домашнее животное.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7E97860-D2EA-4B68-98E7-E0D882952D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2057" y="2336291"/>
            <a:ext cx="3271283" cy="4366259"/>
          </a:xfrm>
          <a:prstGeom prst="rect">
            <a:avLst/>
          </a:prstGeom>
          <a:ln w="38100" cap="sq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314A933-9A1A-48B3-A2FF-E5D7C5FE803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7381" y="2587751"/>
            <a:ext cx="5608321" cy="4206241"/>
          </a:xfrm>
          <a:prstGeom prst="rect">
            <a:avLst/>
          </a:prstGeom>
          <a:ln w="38100" cap="sq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id="{03CD57C0-DAF3-4DE2-9703-8D3ABFDD854A}"/>
              </a:ext>
            </a:extLst>
          </p:cNvPr>
          <p:cNvSpPr/>
          <p:nvPr/>
        </p:nvSpPr>
        <p:spPr>
          <a:xfrm>
            <a:off x="1703070" y="2766060"/>
            <a:ext cx="582930" cy="6629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4818F048-9292-4849-814A-81A70EA17ED3}"/>
              </a:ext>
            </a:extLst>
          </p:cNvPr>
          <p:cNvSpPr/>
          <p:nvPr/>
        </p:nvSpPr>
        <p:spPr>
          <a:xfrm>
            <a:off x="9029700" y="3429000"/>
            <a:ext cx="982980" cy="8458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577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E4C6925-5CC7-4CCC-9D22-5E5C3FAE31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628" y="246889"/>
            <a:ext cx="11459020" cy="250545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упражнение «Осенний счет»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 формировать представления о счете до 5.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Закреплять представления о наличии 5 пальцев на руках с помощью «напальчников» дары осени.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Развивать мелкую моторику.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Закреплять представления о осенних листах деревьев.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Воспитывать бережное отношение к дидактическому материалу.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C912EF8-A607-46B3-B6DB-ED75A7E239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8362" y="2927223"/>
            <a:ext cx="4849368" cy="3637026"/>
          </a:xfrm>
          <a:prstGeom prst="rect">
            <a:avLst/>
          </a:prstGeom>
          <a:ln w="38100" cap="sq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583F3BC-8056-47D8-931D-6DAD0A3DA1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3608" y="1874520"/>
            <a:ext cx="3648456" cy="4864608"/>
          </a:xfrm>
          <a:prstGeom prst="rect">
            <a:avLst/>
          </a:prstGeom>
          <a:ln w="38100" cap="sq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4158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3EA8370-85ED-4959-9AB6-109999D26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774" y="899570"/>
            <a:ext cx="11486452" cy="1289305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«Утренний круг»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сформировать положительный настрой детей на продолжительную работу в течении дня с использованием коробки-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сортера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пособий из альбома.</a:t>
            </a:r>
          </a:p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4DE6FB-EAC9-483B-AABF-CBCF371A8298}"/>
              </a:ext>
            </a:extLst>
          </p:cNvPr>
          <p:cNvSpPr txBox="1"/>
          <p:nvPr/>
        </p:nvSpPr>
        <p:spPr>
          <a:xfrm>
            <a:off x="1124712" y="329184"/>
            <a:ext cx="10195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проектной деятельности в режимных моментах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203E998-190A-4001-A319-0907CF97AD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2270" y="2008251"/>
            <a:ext cx="6027420" cy="4520565"/>
          </a:xfrm>
          <a:prstGeom prst="rect">
            <a:avLst/>
          </a:prstGeom>
          <a:ln w="38100" cap="sq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id="{35942DC6-B49A-417B-AA3C-9372239FB042}"/>
              </a:ext>
            </a:extLst>
          </p:cNvPr>
          <p:cNvSpPr/>
          <p:nvPr/>
        </p:nvSpPr>
        <p:spPr>
          <a:xfrm>
            <a:off x="4834890" y="2903220"/>
            <a:ext cx="308610" cy="3474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14DFFE01-403E-4577-B2B0-CE2E30EDD33D}"/>
              </a:ext>
            </a:extLst>
          </p:cNvPr>
          <p:cNvSpPr/>
          <p:nvPr/>
        </p:nvSpPr>
        <p:spPr>
          <a:xfrm>
            <a:off x="5703570" y="3297556"/>
            <a:ext cx="392430" cy="5600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1845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447FD18-4BCD-47AB-B4C2-A7BDA0EB7B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086" y="155448"/>
            <a:ext cx="4786154" cy="606247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«Катится колючий Ёж» ( Утренний круг)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общей и мелкой моторики.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Формирование тактильного восприятия Шишка = Ёж.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Развитие чувства темпа и ритма.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9A9DE9F-1FAC-402A-AC89-6A88F2564C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5856" y="1143000"/>
            <a:ext cx="6227064" cy="4572000"/>
          </a:xfrm>
          <a:prstGeom prst="rect">
            <a:avLst/>
          </a:prstGeom>
          <a:ln w="38100" cap="sq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id="{D519169B-564D-4863-9B82-18908CE18CD5}"/>
              </a:ext>
            </a:extLst>
          </p:cNvPr>
          <p:cNvSpPr/>
          <p:nvPr/>
        </p:nvSpPr>
        <p:spPr>
          <a:xfrm>
            <a:off x="8286750" y="1914525"/>
            <a:ext cx="422910" cy="4000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E8D15350-CCA3-4A19-A4D1-59ADDA2F5771}"/>
              </a:ext>
            </a:extLst>
          </p:cNvPr>
          <p:cNvSpPr/>
          <p:nvPr/>
        </p:nvSpPr>
        <p:spPr>
          <a:xfrm>
            <a:off x="9258300" y="1800225"/>
            <a:ext cx="594360" cy="628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B37D0232-0ACF-4DC0-9725-79490084A2A6}"/>
              </a:ext>
            </a:extLst>
          </p:cNvPr>
          <p:cNvSpPr/>
          <p:nvPr/>
        </p:nvSpPr>
        <p:spPr>
          <a:xfrm>
            <a:off x="10281285" y="2788920"/>
            <a:ext cx="468630" cy="52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9857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B4D24FB-203C-47ED-8C14-AFB01E42E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204" y="301752"/>
            <a:ext cx="5149660" cy="6089903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упражнение 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Плоды деревьев»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формирование представлений о целостной картине мира деревьев.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Закреплять представления о осенних деревьях и их плодах и с помощью дидактического материала и природного материала.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Развивать общую и мелкую моторику.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Воспитывать бережное отношение к дидактическому материалу и природному материалу.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ADB6AA9-D4D0-485C-AC5F-E4AD5D00D6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4650" y="481076"/>
            <a:ext cx="4421886" cy="5895848"/>
          </a:xfrm>
          <a:prstGeom prst="rect">
            <a:avLst/>
          </a:prstGeom>
          <a:ln w="38100" cap="sq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55438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AF61978-90F6-4D80-90F1-8FA8EC650F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868" y="82843"/>
            <a:ext cx="11120692" cy="321868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Лепка «Дикие животные»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формировать представления о диких животных и их частях тела.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Развитие мелкой моторики.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Умение работать с пластилином.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Воспитывать любовь к лепке и трудолюбие, бережное отношение к материалам.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Пластилин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Шишки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Гуашь и кисти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87250D0-30B8-4AEE-BC1A-2873499719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3320" y="2286000"/>
            <a:ext cx="6739128" cy="4342853"/>
          </a:xfrm>
          <a:prstGeom prst="rect">
            <a:avLst/>
          </a:prstGeom>
          <a:ln w="38100" cap="sq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00748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8AD424-0260-4A76-87BF-93038844C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13E1F9-5A72-4E55-A869-8DEBA8EFF5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364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EFDD97D-C8E8-4741-A23A-76026F683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7408" y="1621366"/>
            <a:ext cx="7133780" cy="3615267"/>
          </a:xfrm>
        </p:spPr>
        <p:txBody>
          <a:bodyPr>
            <a:normAutofit/>
          </a:bodyPr>
          <a:lstStyle/>
          <a:p>
            <a:pPr algn="r"/>
            <a:r>
              <a:rPr lang="ru-RU" sz="36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«Самое лучшее открытие – то, которое ребенок делает сам»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Ральф У. Эмерсон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524E0A2-09B5-42FE-9A74-B9860C9731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225" y="594360"/>
            <a:ext cx="4453056" cy="5943600"/>
          </a:xfrm>
          <a:prstGeom prst="rect">
            <a:avLst/>
          </a:prstGeom>
          <a:ln w="38100" cap="sq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id="{3EA89CF0-F149-41C5-8A10-72F4885B4C04}"/>
              </a:ext>
            </a:extLst>
          </p:cNvPr>
          <p:cNvSpPr/>
          <p:nvPr/>
        </p:nvSpPr>
        <p:spPr>
          <a:xfrm>
            <a:off x="1594485" y="1748790"/>
            <a:ext cx="902970" cy="9258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282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9E0D10A-70FA-4A45-B154-E5AD36A72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922" y="585216"/>
            <a:ext cx="10498900" cy="1472184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умений ребенка взаимодействовать с исследуемыми объектами, как средствами познания окружающего мира.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6677D6-BAEE-4B35-9229-D0FF0E49295C}"/>
              </a:ext>
            </a:extLst>
          </p:cNvPr>
          <p:cNvSpPr txBox="1"/>
          <p:nvPr/>
        </p:nvSpPr>
        <p:spPr>
          <a:xfrm>
            <a:off x="837406" y="2249424"/>
            <a:ext cx="1109551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Развивать у детей представления о единстве окружающего мира и самого себя.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Развивать познавательный интерес и любознательность в процессе наблюдений за реальными природными объектами и к практическому экспериментированию с ними.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Формировать навыки мыслительных действий, анализа, синтеза, классификации и т.д. в процессе познания природной картины мира, способствующих развитию речи, обогащению словарного запаса детей.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Воспитывать бережное отношение к природе и стремление защитить ее.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Развивать самостоятельность в разрешении проблемных ситуаций в исследовательской деятельности.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Учить объяснять наблюдаемое.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Способствовать формированию навыков безопасного поведения.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Обогащать двигательный опыт детей через творческие задания.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9.Формировать представления о здоровом образе жизни и влиянии природы на человека ( солнечный свет, вода, температурный режим и т.д.)</a:t>
            </a:r>
          </a:p>
        </p:txBody>
      </p:sp>
    </p:spTree>
    <p:extLst>
      <p:ext uri="{BB962C8B-B14F-4D97-AF65-F5344CB8AC3E}">
        <p14:creationId xmlns:p14="http://schemas.microsoft.com/office/powerpoint/2010/main" val="1629328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4FE911B-B96C-46FE-95BC-331320DAB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748" y="644652"/>
            <a:ext cx="8534400" cy="3419856"/>
          </a:xfrm>
        </p:spPr>
        <p:txBody>
          <a:bodyPr>
            <a:normAutofit lnSpcReduction="10000"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проекта: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Элементарно- поисковая деятельность, опыты, эксперименты.</a:t>
            </a:r>
          </a:p>
          <a:p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Дети, педагоги, родители.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проекта :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Долгосрочный: 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16.09.2019 – 15.05.2020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353C622-512C-49C0-ACAF-5415D591D6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4880" y="1746504"/>
            <a:ext cx="6345936" cy="4636008"/>
          </a:xfrm>
          <a:prstGeom prst="rect">
            <a:avLst/>
          </a:prstGeom>
          <a:ln w="38100" cap="sq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1469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63C7ED-BD7F-446B-B360-2F53C76F2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7756" y="146305"/>
            <a:ext cx="8534400" cy="44128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29C788-FF1A-43D8-86E3-456AC0D39C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4796" y="692556"/>
            <a:ext cx="10837228" cy="149047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Создание альбома «Деревья нашего города: Альбом в помощь специалистам для коррекционно- развивающих занятий».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Альбом с листьями, семенами, а так же с заданиями для выполнения с логопедом, дефектологом, психологом, воспитателем.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193A23-3342-455C-9506-47321F96B0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468" y="2205887"/>
            <a:ext cx="3379356" cy="4505808"/>
          </a:xfrm>
          <a:prstGeom prst="rect">
            <a:avLst/>
          </a:prstGeom>
          <a:ln w="38100" cap="sq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27170F1-83BA-4EE1-A7D3-2B4DA20C4C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717" y="2260564"/>
            <a:ext cx="5766815" cy="4325111"/>
          </a:xfrm>
          <a:prstGeom prst="rect">
            <a:avLst/>
          </a:prstGeom>
          <a:ln w="38100" cap="sq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7070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C55D187-D3CD-4606-A57B-A95665346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068" y="210312"/>
            <a:ext cx="10864660" cy="129844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Коробка: «Природный дар»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Предназначена для сортировки по образцу на коробке природных плодов: шишек, желудей, каштанов, орехов ( разных видов).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D3F1961-C1A4-4B77-9DE8-58ED256AB2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057" y="1697660"/>
            <a:ext cx="3860863" cy="4950028"/>
          </a:xfrm>
          <a:prstGeom prst="rect">
            <a:avLst/>
          </a:prstGeom>
          <a:ln w="38100" cap="sq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D06027F-09FC-4479-8316-A482700223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2183" y="1697660"/>
            <a:ext cx="6465925" cy="4849444"/>
          </a:xfrm>
          <a:prstGeom prst="rect">
            <a:avLst/>
          </a:prstGeom>
          <a:ln w="38100" cap="sq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Улыбающееся лицо без заливки">
            <a:extLst>
              <a:ext uri="{FF2B5EF4-FFF2-40B4-BE49-F238E27FC236}">
                <a16:creationId xmlns:a16="http://schemas.microsoft.com/office/drawing/2014/main" id="{9EC35DFE-E078-4D17-AE7B-C298166072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37064" y="3710177"/>
            <a:ext cx="1309879" cy="1309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617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103EBAD-AA15-4CF8-9BEC-98C4C89427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146304"/>
            <a:ext cx="11276140" cy="1581913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Коробка «Природный дар 2»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Предназначена для сортировки по образцу на коробке природных плодов : шишек, семян рябины, семян березы, шишек, семян клена.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99B39D1-4AE1-4892-B4D3-BE142FBC6D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84632" y="2148841"/>
            <a:ext cx="5381472" cy="3877055"/>
          </a:xfrm>
          <a:prstGeom prst="rect">
            <a:avLst/>
          </a:prstGeom>
          <a:ln w="38100" cap="sq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683E35C-D465-48F7-AEB7-6FBFB04D59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5184" y="2148841"/>
            <a:ext cx="5282185" cy="3961639"/>
          </a:xfrm>
          <a:prstGeom prst="rect">
            <a:avLst/>
          </a:prstGeom>
          <a:ln w="38100" cap="sq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42811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372E9C6-4761-4014-A09D-D6F50FAA94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888" y="155448"/>
            <a:ext cx="11832336" cy="221522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«Соедини по цвету»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формирование представлений о цвете, форме дидактического материала.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Закреплять представления о осенних листьях и деревьях.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Формировать бережное отношение к дидактическому материалу.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Развивать мелкую моторику.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522293B-3BB1-42C2-8927-230577B2B8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457" y="2397027"/>
            <a:ext cx="3157335" cy="4214170"/>
          </a:xfrm>
          <a:prstGeom prst="rect">
            <a:avLst/>
          </a:prstGeom>
          <a:ln w="38100" cap="sq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02A366D-555E-4186-B946-2B2E43A6EA6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3354" y="2370668"/>
            <a:ext cx="5654038" cy="4240529"/>
          </a:xfrm>
          <a:prstGeom prst="rect">
            <a:avLst/>
          </a:prstGeom>
          <a:ln w="38100" cap="sq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id="{7519D083-2FDC-4DA1-9A25-FDEDE2D2F9FC}"/>
              </a:ext>
            </a:extLst>
          </p:cNvPr>
          <p:cNvSpPr/>
          <p:nvPr/>
        </p:nvSpPr>
        <p:spPr>
          <a:xfrm>
            <a:off x="1794510" y="2762561"/>
            <a:ext cx="777240" cy="628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8068A298-6BC2-49C6-ACE3-D73B2C819FA6}"/>
              </a:ext>
            </a:extLst>
          </p:cNvPr>
          <p:cNvSpPr/>
          <p:nvPr/>
        </p:nvSpPr>
        <p:spPr>
          <a:xfrm>
            <a:off x="8304278" y="4000500"/>
            <a:ext cx="982980" cy="75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400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CC4DABA-287B-4440-919A-8DD38E49F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308" y="438912"/>
            <a:ext cx="5786692" cy="5440679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упражнение </a:t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правильно»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формировать представления о осенних листьях и деревьях с помощью природного материала.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Закреплять представления о цвете, форме и принадлежность предметов.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Воспитывать бережное отношение к природному материалу.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Развивать мелкую моторику.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43098A7-89A7-4ED5-A9A5-7CE0FA134D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2153" y="199082"/>
            <a:ext cx="4839831" cy="6459836"/>
          </a:xfrm>
          <a:prstGeom prst="rect">
            <a:avLst/>
          </a:prstGeom>
          <a:ln w="38100" cap="sq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id="{8AA52FB5-5CE6-4812-B814-65A14D58C361}"/>
              </a:ext>
            </a:extLst>
          </p:cNvPr>
          <p:cNvSpPr/>
          <p:nvPr/>
        </p:nvSpPr>
        <p:spPr>
          <a:xfrm>
            <a:off x="8355330" y="1897380"/>
            <a:ext cx="788670" cy="5486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886853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143</TotalTime>
  <Words>364</Words>
  <Application>Microsoft Office PowerPoint</Application>
  <PresentationFormat>Широкоэкранный</PresentationFormat>
  <Paragraphs>55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План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по созданию предметно- развивающей среды и дидактических пособий совместно с родителями, детьми и педагогами групп кратковременного пребывания № 13-14 «Природный дар»</dc:title>
  <dc:creator>Пользователь</dc:creator>
  <cp:lastModifiedBy>Пользователь</cp:lastModifiedBy>
  <cp:revision>15</cp:revision>
  <dcterms:created xsi:type="dcterms:W3CDTF">2019-12-18T16:23:53Z</dcterms:created>
  <dcterms:modified xsi:type="dcterms:W3CDTF">2020-11-15T12:33:23Z</dcterms:modified>
</cp:coreProperties>
</file>