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3" r:id="rId9"/>
    <p:sldId id="258" r:id="rId10"/>
    <p:sldId id="267" r:id="rId11"/>
    <p:sldId id="265" r:id="rId12"/>
    <p:sldId id="266" r:id="rId13"/>
  </p:sldIdLst>
  <p:sldSz cx="12192000" cy="6858000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65" autoAdjust="0"/>
    <p:restoredTop sz="94660"/>
  </p:normalViewPr>
  <p:slideViewPr>
    <p:cSldViewPr snapToGrid="0">
      <p:cViewPr varScale="1">
        <p:scale>
          <a:sx n="63" d="100"/>
          <a:sy n="63" d="100"/>
        </p:scale>
        <p:origin x="63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199" y="665163"/>
            <a:ext cx="470816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199" y="3602038"/>
            <a:ext cx="470816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98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69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4933013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85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719528" y="1825625"/>
            <a:ext cx="5087912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1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1977" y="765358"/>
            <a:ext cx="4916670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1976" y="4589463"/>
            <a:ext cx="4835473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39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83367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98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2200" y="365125"/>
            <a:ext cx="51831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41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547" y="260194"/>
            <a:ext cx="508791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02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96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586651" cy="14015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0682" y="457201"/>
            <a:ext cx="4774706" cy="56437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58665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85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610662" y="987425"/>
            <a:ext cx="474472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58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5888" y="365125"/>
            <a:ext cx="50879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reezing" dir="t"/>
            </a:scene3d>
            <a:sp3d extrusionH="57150" contourW="12700" prstMaterial="dkEdge">
              <a:bevelT w="38100" h="38100"/>
              <a:contourClr>
                <a:schemeClr val="accent4">
                  <a:lumMod val="5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65888" y="1825625"/>
            <a:ext cx="50879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6D937-DF1D-41E6-B9D6-316CB067AAB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264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ln w="6350">
            <a:solidFill>
              <a:srgbClr val="5A4012"/>
            </a:solidFill>
          </a:ln>
          <a:solidFill>
            <a:schemeClr val="accent4">
              <a:lumMod val="75000"/>
            </a:schemeClr>
          </a:solidFill>
          <a:effectLst/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807667" y="1035424"/>
            <a:ext cx="5253319" cy="1513522"/>
          </a:xfrm>
        </p:spPr>
        <p:txBody>
          <a:bodyPr>
            <a:normAutofit fontScale="90000"/>
          </a:bodyPr>
          <a:lstStyle/>
          <a:p>
            <a:r>
              <a:rPr lang="ru-RU" sz="5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</a:t>
            </a:r>
            <a:r>
              <a:rPr lang="ru-RU" sz="5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Красной книги</a:t>
            </a:r>
            <a:endParaRPr lang="ru-RU" sz="5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036319" y="2880361"/>
            <a:ext cx="4708161" cy="299600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Проект </a:t>
            </a:r>
            <a:r>
              <a:rPr lang="ru-RU" dirty="0"/>
              <a:t>по </a:t>
            </a:r>
            <a:r>
              <a:rPr lang="ru-RU" dirty="0" smtClean="0"/>
              <a:t>биологии</a:t>
            </a:r>
          </a:p>
          <a:p>
            <a:r>
              <a:rPr lang="ru-RU" dirty="0"/>
              <a:t>Муниципальное бюджетное общеобразовательное учреждение</a:t>
            </a:r>
          </a:p>
          <a:p>
            <a:r>
              <a:rPr lang="ru-RU" dirty="0"/>
              <a:t>«</a:t>
            </a:r>
            <a:r>
              <a:rPr lang="ru-RU" dirty="0" err="1"/>
              <a:t>Болтутинская</a:t>
            </a:r>
            <a:r>
              <a:rPr lang="ru-RU" dirty="0"/>
              <a:t> </a:t>
            </a:r>
            <a:r>
              <a:rPr lang="ru-RU" dirty="0" smtClean="0"/>
              <a:t>С Ш</a:t>
            </a:r>
            <a:r>
              <a:rPr lang="ru-RU" dirty="0"/>
              <a:t>» </a:t>
            </a:r>
            <a:endParaRPr lang="ru-RU" dirty="0" smtClean="0"/>
          </a:p>
          <a:p>
            <a:r>
              <a:rPr lang="ru-RU" dirty="0" smtClean="0"/>
              <a:t>им</a:t>
            </a:r>
            <a:r>
              <a:rPr lang="ru-RU" dirty="0"/>
              <a:t>. </a:t>
            </a:r>
            <a:r>
              <a:rPr lang="ru-RU" dirty="0" smtClean="0"/>
              <a:t>И</a:t>
            </a:r>
            <a:r>
              <a:rPr lang="ru-RU" dirty="0" smtClean="0"/>
              <a:t>. К. Базылева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2018 г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144000" y="3657600"/>
            <a:ext cx="2209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Азаренкова Снежана,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9 класса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биологии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Ковалева Т. Е.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927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user\Desktop\slide_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5" b="12561"/>
          <a:stretch/>
        </p:blipFill>
        <p:spPr bwMode="auto">
          <a:xfrm>
            <a:off x="792479" y="289560"/>
            <a:ext cx="5090161" cy="618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0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" t="24667" r="35362"/>
          <a:stretch/>
        </p:blipFill>
        <p:spPr bwMode="auto">
          <a:xfrm>
            <a:off x="6127432" y="289560"/>
            <a:ext cx="5302035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09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user\Desktop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1000"/>
            <a:ext cx="512064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\Desktop\slide-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383" y="381000"/>
            <a:ext cx="5120641" cy="609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53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5297" y="445319"/>
            <a:ext cx="4916670" cy="423361"/>
          </a:xfrm>
        </p:spPr>
        <p:txBody>
          <a:bodyPr>
            <a:noAutofit/>
          </a:bodyPr>
          <a:lstStyle/>
          <a:p>
            <a:r>
              <a:rPr lang="ru-RU" sz="2800" dirty="0" smtClean="0"/>
              <a:t>Интернет - источники :   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7760" y="459423"/>
            <a:ext cx="4519929" cy="4691697"/>
          </a:xfrm>
        </p:spPr>
        <p:txBody>
          <a:bodyPr>
            <a:normAutofit/>
          </a:bodyPr>
          <a:lstStyle/>
          <a:p>
            <a:pPr indent="441325" algn="l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каждый человек на кусочке своей земли сделал бы всё, что он может, как прекрасна была бы земля наша!  </a:t>
            </a:r>
          </a:p>
          <a:p>
            <a:pPr indent="441325" algn="l">
              <a:lnSpc>
                <a:spcPct val="15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П. Чехов</a:t>
            </a:r>
          </a:p>
          <a:p>
            <a:endParaRPr lang="ru-RU" sz="3500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67620" y="1171694"/>
            <a:ext cx="49543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www.</a:t>
            </a:r>
            <a:r>
              <a:rPr lang="ru-RU" u="sng" dirty="0"/>
              <a:t>zooall.info</a:t>
            </a:r>
            <a:r>
              <a:rPr lang="ru-RU" dirty="0"/>
              <a:t> › </a:t>
            </a:r>
            <a:r>
              <a:rPr lang="ru-RU" u="sng" dirty="0"/>
              <a:t>endangered_animals.html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05297" y="1541026"/>
            <a:ext cx="49166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www</a:t>
            </a:r>
            <a:r>
              <a:rPr lang="ru-RU" dirty="0"/>
              <a:t>. </a:t>
            </a:r>
            <a:r>
              <a:rPr lang="ru-RU" u="sng" dirty="0"/>
              <a:t>nativum.com</a:t>
            </a:r>
            <a:r>
              <a:rPr lang="ru-RU" dirty="0"/>
              <a:t> › </a:t>
            </a:r>
            <a:r>
              <a:rPr lang="ru-RU" u="sng" dirty="0"/>
              <a:t>2009/11/18/</a:t>
            </a:r>
            <a:r>
              <a:rPr lang="ru-RU" u="sng" dirty="0" err="1"/>
              <a:t>vymershie-zhivotnye</a:t>
            </a:r>
            <a:r>
              <a:rPr lang="ru-RU" u="sng" dirty="0"/>
              <a:t>/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62280" y="2216051"/>
            <a:ext cx="1477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biodat.ru›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62280" y="2585383"/>
            <a:ext cx="16242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interneturok.ru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4294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3"/>
          </p:nvPr>
        </p:nvSpPr>
        <p:spPr>
          <a:xfrm>
            <a:off x="719528" y="672354"/>
            <a:ext cx="4995472" cy="2909046"/>
          </a:xfrm>
        </p:spPr>
        <p:txBody>
          <a:bodyPr>
            <a:normAutofit fontScale="85000" lnSpcReduction="10000"/>
          </a:bodyPr>
          <a:lstStyle/>
          <a:p>
            <a:pPr marL="0" indent="365125" algn="just">
              <a:lnSpc>
                <a:spcPct val="120000"/>
              </a:lnSpc>
              <a:buNone/>
            </a:pP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(охранная) книга — международный реестр, в который заносятся сведения о подлежащих охране редких, исчезающих видах животных и </a:t>
            </a:r>
            <a:r>
              <a:rPr lang="ru-RU" sz="3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Толковый словарь Ожегова)</a:t>
            </a:r>
          </a:p>
          <a:p>
            <a:pPr marL="0" indent="0" algn="r">
              <a:buNone/>
            </a:pPr>
            <a:endParaRPr lang="ru-RU" dirty="0"/>
          </a:p>
        </p:txBody>
      </p:sp>
      <p:pic>
        <p:nvPicPr>
          <p:cNvPr id="1026" name="Picture 2" descr="C:\Users\user\Desktop\gd8u1ps-0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587" y="3375211"/>
            <a:ext cx="5123330" cy="3065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596840_8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011" y="443753"/>
            <a:ext cx="4894729" cy="59167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32764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60170" y="378572"/>
            <a:ext cx="5087911" cy="1325563"/>
          </a:xfrm>
        </p:spPr>
        <p:txBody>
          <a:bodyPr/>
          <a:lstStyle/>
          <a:p>
            <a:r>
              <a:rPr lang="ru-RU" dirty="0"/>
              <a:t>Знакома ли вам эта птица?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8376" y="564776"/>
            <a:ext cx="4845424" cy="5612187"/>
          </a:xfrm>
        </p:spPr>
        <p:txBody>
          <a:bodyPr>
            <a:normAutofit/>
          </a:bodyPr>
          <a:lstStyle/>
          <a:p>
            <a:pPr marL="0" indent="441325" algn="just">
              <a:lnSpc>
                <a:spcPct val="15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Когда-то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дрофа была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самой популярной на территории юга России. Её любимым местом обитания были степи. Но человек превратил степь в распаханное поле. Сейчас численность птицы растет, но она все равно нуждается в постоянном контроле.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3075" name="Picture 3" descr="C:\Users\user\Desktop\626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119" y="2205319"/>
            <a:ext cx="3476952" cy="3476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48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47165" y="338231"/>
            <a:ext cx="5183188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" y="213360"/>
            <a:ext cx="10789920" cy="627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50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199" y="441961"/>
            <a:ext cx="4708161" cy="1021079"/>
          </a:xfrm>
        </p:spPr>
        <p:txBody>
          <a:bodyPr/>
          <a:lstStyle/>
          <a:p>
            <a:r>
              <a:rPr lang="ru-RU" dirty="0" smtClean="0"/>
              <a:t>Синий кит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subTitle" idx="1"/>
          </p:nvPr>
        </p:nvSpPr>
        <p:spPr>
          <a:xfrm>
            <a:off x="6446520" y="655320"/>
            <a:ext cx="4449080" cy="5577840"/>
          </a:xfrm>
        </p:spPr>
        <p:txBody>
          <a:bodyPr>
            <a:normAutofit/>
          </a:bodyPr>
          <a:lstStyle/>
          <a:p>
            <a:pPr indent="365125" algn="just">
              <a:lnSpc>
                <a:spcPct val="10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самое крупное животное, которое знал мир. Ему принадлежит видное место среди млекопитающих. Когда это животное вырастает, достигает длины 30 метров и весит 160 тонн. Это животное погибает из-за человеческой жадности, т.к. в промышленности, в косметике используется его жир. Он один даёт более 140 бочек жира. Он не ест рыбу, его пища – маленькие рачки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365125" algn="just">
              <a:lnSpc>
                <a:spcPct val="10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7" name="Picture 7" descr="C:\Users\user\Desktop\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73282">
            <a:off x="961695" y="2580956"/>
            <a:ext cx="4788693" cy="24067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433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9239" y="411481"/>
            <a:ext cx="4708161" cy="13411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8" y="225718"/>
            <a:ext cx="10683242" cy="641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64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07170"/>
            <a:ext cx="10593388" cy="613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76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user\Desktop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34" y="318920"/>
            <a:ext cx="10981274" cy="6142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022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79176" y="94129"/>
            <a:ext cx="4422730" cy="153296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Черные страницы</a:t>
            </a:r>
            <a:endParaRPr lang="ru-RU" sz="44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511976" y="510989"/>
            <a:ext cx="4835473" cy="557866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Самой первой исчезла бескрылая гагарка. До XYII века она была очень распространена на побережье и островах в северной части Атлантического океана. Внешне эти птицы были очень похожи на пингвинов. Огромные колонии этих доверчивых, не умеющих летать птиц, с древности привлекали внимание охотников. К началу XIX века промысел прекратился. Гагарке удалось сохраниться на двух маленьких островках у берегов Исландии. Но и с этими птицами расправились жестоко. На них стали охотиться, чтобы сделать из них чучела. К середине XIX века гагарок не стало.</a:t>
            </a:r>
            <a:endParaRPr lang="ru-RU" dirty="0"/>
          </a:p>
          <a:p>
            <a:endParaRPr lang="ru-RU" dirty="0"/>
          </a:p>
        </p:txBody>
      </p:sp>
      <p:pic>
        <p:nvPicPr>
          <p:cNvPr id="2052" name="Picture 4" descr="C:\Users\user\Desktop\img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68" t="2647" r="3529" b="60295"/>
          <a:stretch/>
        </p:blipFill>
        <p:spPr bwMode="auto">
          <a:xfrm>
            <a:off x="1842246" y="2218764"/>
            <a:ext cx="3051802" cy="3603811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04066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стание 7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листание 6" id="{F508BB08-7BFF-4193-8876-0BA6A9E7B10A}" vid="{47069512-C618-486E-9F48-01ABEFCDE31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листание 7</Template>
  <TotalTime>151</TotalTime>
  <Words>309</Words>
  <Application>Microsoft Office PowerPoint</Application>
  <PresentationFormat>Широкоэкранный</PresentationFormat>
  <Paragraphs>28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Georgia</vt:lpstr>
      <vt:lpstr>Times New Roman</vt:lpstr>
      <vt:lpstr>листание 7</vt:lpstr>
      <vt:lpstr>Животные Красной книги</vt:lpstr>
      <vt:lpstr>Презентация PowerPoint</vt:lpstr>
      <vt:lpstr>Знакома ли вам эта птица?</vt:lpstr>
      <vt:lpstr>Презентация PowerPoint</vt:lpstr>
      <vt:lpstr>Синий кит</vt:lpstr>
      <vt:lpstr>Презентация PowerPoint</vt:lpstr>
      <vt:lpstr>Презентация PowerPoint</vt:lpstr>
      <vt:lpstr>Презентация PowerPoint</vt:lpstr>
      <vt:lpstr>Черные страницы</vt:lpstr>
      <vt:lpstr>Презентация PowerPoint</vt:lpstr>
      <vt:lpstr>Презентация PowerPoint</vt:lpstr>
      <vt:lpstr>Интернет - источники :  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мама</cp:lastModifiedBy>
  <cp:revision>26</cp:revision>
  <dcterms:created xsi:type="dcterms:W3CDTF">2016-11-15T09:14:47Z</dcterms:created>
  <dcterms:modified xsi:type="dcterms:W3CDTF">2018-01-31T18:40:45Z</dcterms:modified>
  <cp:contentStatus/>
</cp:coreProperties>
</file>