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Познавательный проект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«Перелетные птицы»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149080"/>
            <a:ext cx="7854696" cy="1752600"/>
          </a:xfrm>
        </p:spPr>
        <p:txBody>
          <a:bodyPr/>
          <a:lstStyle/>
          <a:p>
            <a:r>
              <a:rPr lang="ru-RU" dirty="0" smtClean="0"/>
              <a:t>Автор: Коровниченко Ж.И.</a:t>
            </a:r>
          </a:p>
          <a:p>
            <a:r>
              <a:rPr lang="ru-RU" dirty="0" smtClean="0"/>
              <a:t>Воспитатель МК ДОУ </a:t>
            </a:r>
            <a:br>
              <a:rPr lang="ru-RU" dirty="0" smtClean="0"/>
            </a:br>
            <a:r>
              <a:rPr lang="ru-RU" dirty="0" smtClean="0"/>
              <a:t>«Аленушка»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7732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207968"/>
          </a:xfrm>
        </p:spPr>
        <p:txBody>
          <a:bodyPr>
            <a:noAutofit/>
          </a:bodyPr>
          <a:lstStyle/>
          <a:p>
            <a:r>
              <a:rPr lang="ru-RU" sz="1800" i="1" u="sng" dirty="0" smtClean="0"/>
              <a:t>Продолжительность:</a:t>
            </a:r>
            <a:r>
              <a:rPr lang="ru-RU" sz="1800" dirty="0" smtClean="0"/>
              <a:t> краткосрочный.</a:t>
            </a:r>
          </a:p>
          <a:p>
            <a:r>
              <a:rPr lang="ru-RU" sz="1800" i="1" u="sng" dirty="0" smtClean="0"/>
              <a:t>Участники: </a:t>
            </a:r>
            <a:r>
              <a:rPr lang="ru-RU" sz="1800" dirty="0" smtClean="0"/>
              <a:t>воспитатели, дети старшей группы и родители.</a:t>
            </a:r>
          </a:p>
          <a:p>
            <a:r>
              <a:rPr lang="ru-RU" sz="1800" i="1" u="sng" dirty="0" smtClean="0"/>
              <a:t>Актуальность:</a:t>
            </a:r>
            <a:r>
              <a:rPr lang="ru-RU" sz="1800" dirty="0" smtClean="0"/>
              <a:t> в ходе образовательно-воспитательного процесса выяснилось, что у детей недостаточно развиты знания о птицах нашей местности.</a:t>
            </a:r>
            <a:r>
              <a:rPr lang="ru-RU" sz="1800" dirty="0" smtClean="0"/>
              <a:t> Следовательно, мы решили реализовать проект «Перелетные птицы». Это позволит расширить и углубить знания детей о птицах, послужит формированию бережного отношения к птицам. </a:t>
            </a:r>
          </a:p>
          <a:p>
            <a:r>
              <a:rPr lang="ru-RU" sz="1800" i="1" u="sng" dirty="0" smtClean="0"/>
              <a:t>Проблема:</a:t>
            </a:r>
            <a:r>
              <a:rPr lang="ru-RU" sz="1800" dirty="0" smtClean="0"/>
              <a:t> что дети старшей группы знают о птицах?</a:t>
            </a:r>
          </a:p>
          <a:p>
            <a:r>
              <a:rPr lang="ru-RU" sz="1800" i="1" u="sng" dirty="0" smtClean="0"/>
              <a:t>Цель:</a:t>
            </a:r>
            <a:r>
              <a:rPr lang="ru-RU" sz="1800" dirty="0" smtClean="0"/>
              <a:t> расширить знания детей о перелетных птицах нашей местности, их образе жизни и поведении, а также воспитать бережное отношение к пернатым друзьям.</a:t>
            </a:r>
          </a:p>
          <a:p>
            <a:r>
              <a:rPr lang="ru-RU" sz="1800" i="1" u="sng" dirty="0" smtClean="0"/>
              <a:t>Задачи:</a:t>
            </a:r>
          </a:p>
          <a:p>
            <a:pPr lvl="1"/>
            <a:r>
              <a:rPr lang="ru-RU" sz="1600" dirty="0" smtClean="0"/>
              <a:t>1) воспитать интерес к птицам;</a:t>
            </a:r>
          </a:p>
          <a:p>
            <a:pPr lvl="1"/>
            <a:r>
              <a:rPr lang="ru-RU" sz="1600" dirty="0" smtClean="0"/>
              <a:t>2) учить различать птиц по размеру и окраске;</a:t>
            </a:r>
          </a:p>
          <a:p>
            <a:pPr lvl="1"/>
            <a:r>
              <a:rPr lang="ru-RU" sz="1600" dirty="0" smtClean="0"/>
              <a:t>3) формировать представление о характерных особенностях птиц (внешний вид, строение тела, действия);</a:t>
            </a:r>
          </a:p>
          <a:p>
            <a:pPr lvl="1"/>
            <a:r>
              <a:rPr lang="ru-RU" sz="1600" dirty="0" smtClean="0"/>
              <a:t>4) воспитывать заботливое отношение к птицам;</a:t>
            </a:r>
          </a:p>
          <a:p>
            <a:r>
              <a:rPr lang="ru-RU" sz="1800" i="1" u="sng" dirty="0" smtClean="0"/>
              <a:t>Гипотеза:</a:t>
            </a:r>
            <a:r>
              <a:rPr lang="ru-RU" sz="1800" dirty="0" smtClean="0"/>
              <a:t> если мы реализуем данный проект, то повысится уровень знаний детей о перелетных птицах нашей местности, а также будет формироваться экологическая культура.</a:t>
            </a:r>
            <a:endParaRPr lang="ru-RU" sz="1800" dirty="0" smtClean="0"/>
          </a:p>
          <a:p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2302887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389120"/>
          </a:xfrm>
        </p:spPr>
        <p:txBody>
          <a:bodyPr/>
          <a:lstStyle/>
          <a:p>
            <a:r>
              <a:rPr lang="ru-RU" dirty="0" smtClean="0"/>
              <a:t>В свободное время в группе мы, беседовали, загадывали загадки о птицах, которые прилетают в нашу местность весной.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060848"/>
            <a:ext cx="6084168" cy="456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005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4389120"/>
          </a:xfrm>
        </p:spPr>
        <p:txBody>
          <a:bodyPr/>
          <a:lstStyle/>
          <a:p>
            <a:r>
              <a:rPr lang="ru-RU" dirty="0" smtClean="0"/>
              <a:t>Рассматривали много дидактических материалов с детьми. По нему изучали внешний вид, строение и питание птиц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132856"/>
            <a:ext cx="5916149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184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229600" cy="4389120"/>
          </a:xfrm>
        </p:spPr>
        <p:txBody>
          <a:bodyPr/>
          <a:lstStyle/>
          <a:p>
            <a:r>
              <a:rPr lang="ru-RU" dirty="0" smtClean="0"/>
              <a:t>В свободное время рисовали и лепили птиц. Обводили силуэты и раскрашивали их.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4644008" cy="34830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212976"/>
            <a:ext cx="4644008" cy="348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278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389120"/>
          </a:xfrm>
        </p:spPr>
        <p:txBody>
          <a:bodyPr/>
          <a:lstStyle/>
          <a:p>
            <a:r>
              <a:rPr lang="ru-RU" dirty="0" smtClean="0"/>
              <a:t>На прогулке играли в подвижные игры: «Скворцы и кошка», «Птицы в клетке», «Ласточка и мошки» и другие.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988840"/>
            <a:ext cx="4307971" cy="32309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90" y="3140968"/>
            <a:ext cx="4499992" cy="337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348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389120"/>
          </a:xfrm>
        </p:spPr>
        <p:txBody>
          <a:bodyPr/>
          <a:lstStyle/>
          <a:p>
            <a:r>
              <a:rPr lang="ru-RU" dirty="0" smtClean="0"/>
              <a:t>Мы заинтересовали родителей нашем проектом. Они сделали и  помогли закрепить скворечники на нашей площадке.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988840"/>
            <a:ext cx="6156176" cy="461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285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4820906" cy="36156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052736"/>
            <a:ext cx="4191930" cy="55892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4509120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Установка скворечника, на нашей площадке!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0443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ваше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65721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rgbClr val="000000"/>
      </a:dk1>
      <a:lt1>
        <a:sysClr val="window" lastClr="FFFFFF"/>
      </a:lt1>
      <a:dk2>
        <a:srgbClr val="4A7C2C"/>
      </a:dk2>
      <a:lt2>
        <a:srgbClr val="CCDDEA"/>
      </a:lt2>
      <a:accent1>
        <a:srgbClr val="64A73B"/>
      </a:accent1>
      <a:accent2>
        <a:srgbClr val="DFF0D5"/>
      </a:accent2>
      <a:accent3>
        <a:srgbClr val="3F739B"/>
      </a:accent3>
      <a:accent4>
        <a:srgbClr val="9FD281"/>
      </a:accent4>
      <a:accent5>
        <a:srgbClr val="31531D"/>
      </a:accent5>
      <a:accent6>
        <a:srgbClr val="B9CA1A"/>
      </a:accent6>
      <a:hlink>
        <a:srgbClr val="DFEB69"/>
      </a:hlink>
      <a:folHlink>
        <a:srgbClr val="B9CA1A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</TotalTime>
  <Words>281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Познавательный проект  «Перелетные птицы»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ваше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Познавательный проект  «Перелетные птицы»</dc:title>
  <dc:creator>Alexandr</dc:creator>
  <cp:lastModifiedBy>Alexandr</cp:lastModifiedBy>
  <cp:revision>6</cp:revision>
  <dcterms:created xsi:type="dcterms:W3CDTF">2020-11-15T07:24:09Z</dcterms:created>
  <dcterms:modified xsi:type="dcterms:W3CDTF">2020-11-15T14:15:37Z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497170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