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5" r:id="rId6"/>
    <p:sldId id="262" r:id="rId7"/>
    <p:sldId id="269" r:id="rId8"/>
    <p:sldId id="263" r:id="rId9"/>
    <p:sldId id="267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9" autoAdjust="0"/>
    <p:restoredTop sz="98759" autoAdjust="0"/>
  </p:normalViewPr>
  <p:slideViewPr>
    <p:cSldViewPr>
      <p:cViewPr>
        <p:scale>
          <a:sx n="98" d="100"/>
          <a:sy n="98" d="100"/>
        </p:scale>
        <p:origin x="-78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6751567-9F76-46D5-9456-D41A288610E5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FC06DA-1D3F-47A8-8D96-46AFDBF3D1B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1567-9F76-46D5-9456-D41A288610E5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06DA-1D3F-47A8-8D96-46AFDBF3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1567-9F76-46D5-9456-D41A288610E5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06DA-1D3F-47A8-8D96-46AFDBF3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6751567-9F76-46D5-9456-D41A288610E5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FC06DA-1D3F-47A8-8D96-46AFDBF3D1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6751567-9F76-46D5-9456-D41A288610E5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FC06DA-1D3F-47A8-8D96-46AFDBF3D1B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1567-9F76-46D5-9456-D41A288610E5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06DA-1D3F-47A8-8D96-46AFDBF3D1B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1567-9F76-46D5-9456-D41A288610E5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06DA-1D3F-47A8-8D96-46AFDBF3D1B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6751567-9F76-46D5-9456-D41A288610E5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FC06DA-1D3F-47A8-8D96-46AFDBF3D1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51567-9F76-46D5-9456-D41A288610E5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06DA-1D3F-47A8-8D96-46AFDBF3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6751567-9F76-46D5-9456-D41A288610E5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FC06DA-1D3F-47A8-8D96-46AFDBF3D1B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6751567-9F76-46D5-9456-D41A288610E5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FC06DA-1D3F-47A8-8D96-46AFDBF3D1B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6751567-9F76-46D5-9456-D41A288610E5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FC06DA-1D3F-47A8-8D96-46AFDBF3D1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ПЕРВЫЙ УРОК ТЕХНОЛОГИИ</a:t>
            </a:r>
            <a:endParaRPr lang="ru-RU" sz="54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94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Кокошка\Рабочий стол\Новая папка\OfficeBu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52936"/>
            <a:ext cx="4377935" cy="383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7467600" cy="1143000"/>
          </a:xfrm>
        </p:spPr>
        <p:txBody>
          <a:bodyPr>
            <a:normAutofit/>
          </a:bodyPr>
          <a:lstStyle/>
          <a:p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260648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Сделать аппликацию</a:t>
            </a:r>
          </a:p>
          <a:p>
            <a:pPr marL="0" indent="0">
              <a:buNone/>
            </a:pPr>
            <a:r>
              <a:rPr lang="ru-RU" sz="3600" dirty="0" smtClean="0"/>
              <a:t>Надо постараться мне.</a:t>
            </a:r>
          </a:p>
          <a:p>
            <a:pPr marL="0" indent="0">
              <a:buNone/>
            </a:pPr>
            <a:r>
              <a:rPr lang="ru-RU" sz="3600" dirty="0" smtClean="0"/>
              <a:t>И фонарики на елку,</a:t>
            </a:r>
          </a:p>
          <a:p>
            <a:pPr marL="0" indent="0">
              <a:buNone/>
            </a:pPr>
            <a:r>
              <a:rPr lang="ru-RU" sz="3600" dirty="0" smtClean="0"/>
              <a:t>Для гирлянды флаги</a:t>
            </a:r>
          </a:p>
          <a:p>
            <a:pPr marL="0" indent="0">
              <a:buNone/>
            </a:pPr>
            <a:r>
              <a:rPr lang="ru-RU" sz="3600" dirty="0" smtClean="0"/>
              <a:t>Вырезаю из картона</a:t>
            </a:r>
          </a:p>
          <a:p>
            <a:pPr marL="0" indent="0">
              <a:buNone/>
            </a:pPr>
            <a:r>
              <a:rPr lang="ru-RU" sz="3600" dirty="0" smtClean="0"/>
              <a:t>И цветной…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6382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Кокошка\Рабочий стол\Новая папка\pr-ap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013" y="115282"/>
            <a:ext cx="4119530" cy="303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Кокошка\Рабочий стол\Новая папка\50a3b87c2581a78e34ec8a532905ba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115282"/>
            <a:ext cx="4372770" cy="252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Кокошка\Рабочий стол\Новая папка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753" y="2648453"/>
            <a:ext cx="2671959" cy="267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Кокошка\Рабочий стол\Новая папка\img_0146y7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82593"/>
            <a:ext cx="2285114" cy="330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Кокошка\Рабочий стол\Новая папка\zayazplastilin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664483"/>
            <a:ext cx="1905397" cy="2621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09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Кокошка\Рабочий стол\Новая папка\4e85b7808b148_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70" y="43558"/>
            <a:ext cx="2016224" cy="201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Кокошка\Рабочий стол\Новая папка\0012-020-Nozhnitsy-rezhut-CHIK-CHIK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0045">
            <a:off x="154839" y="3803280"/>
            <a:ext cx="2426410" cy="242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Кокошка\Рабочий стол\Новая папка\0001-001-Karandash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95" y="1973269"/>
            <a:ext cx="1598717" cy="159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Кокошка\Рабочий стол\Новая папка\7777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22077">
            <a:off x="2013117" y="2022246"/>
            <a:ext cx="2323956" cy="2323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043" y="217084"/>
            <a:ext cx="2638596" cy="2341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2" t="2594" r="13896" b="18949"/>
          <a:stretch/>
        </p:blipFill>
        <p:spPr bwMode="auto">
          <a:xfrm>
            <a:off x="2620899" y="217084"/>
            <a:ext cx="2952717" cy="2341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887" y="2492896"/>
            <a:ext cx="3563587" cy="35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5" t="9383" r="6548" b="8774"/>
          <a:stretch/>
        </p:blipFill>
        <p:spPr bwMode="auto">
          <a:xfrm>
            <a:off x="2339752" y="3539670"/>
            <a:ext cx="3094350" cy="287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556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7467600" cy="1143000"/>
          </a:xfrm>
        </p:spPr>
        <p:txBody>
          <a:bodyPr>
            <a:normAutofit/>
          </a:bodyPr>
          <a:lstStyle/>
          <a:p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7467600" cy="3917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На труде я не скучала,</a:t>
            </a:r>
          </a:p>
          <a:p>
            <a:pPr marL="0" indent="0">
              <a:buNone/>
            </a:pPr>
            <a:r>
              <a:rPr lang="ru-RU" sz="3600" dirty="0" smtClean="0"/>
              <a:t>Я цветочки вырезала,</a:t>
            </a:r>
          </a:p>
          <a:p>
            <a:pPr marL="0" indent="0">
              <a:buNone/>
            </a:pPr>
            <a:r>
              <a:rPr lang="ru-RU" sz="3600" dirty="0" smtClean="0"/>
              <a:t>Разноцветные снежинки,</a:t>
            </a:r>
          </a:p>
          <a:p>
            <a:pPr marL="0" indent="0">
              <a:buNone/>
            </a:pPr>
            <a:r>
              <a:rPr lang="ru-RU" sz="3600" dirty="0" smtClean="0"/>
              <a:t>Птичек, звездочки, картинки.</a:t>
            </a:r>
          </a:p>
          <a:p>
            <a:pPr marL="0" indent="0">
              <a:buNone/>
            </a:pPr>
            <a:r>
              <a:rPr lang="ru-RU" sz="3600" dirty="0" smtClean="0"/>
              <a:t>Я почти художница.</a:t>
            </a:r>
          </a:p>
          <a:p>
            <a:pPr marL="0" indent="0">
              <a:buNone/>
            </a:pPr>
            <a:r>
              <a:rPr lang="ru-RU" sz="3600" dirty="0" smtClean="0"/>
              <a:t>Помогли мне…</a:t>
            </a:r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52936"/>
            <a:ext cx="3889375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582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9936">
            <a:off x="6732240" y="260648"/>
            <a:ext cx="2616223" cy="261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</a:t>
            </a:r>
            <a:r>
              <a:rPr lang="ru-RU" sz="32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безопасной работы ножницами.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7467600" cy="487375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1. Проверить исправность инструмента. Ножницы должны быть с тупыми концами.</a:t>
            </a:r>
          </a:p>
          <a:p>
            <a:r>
              <a:rPr lang="ru-RU" dirty="0"/>
              <a:t>2. Работать ножницами только на своём рабочем месте.</a:t>
            </a:r>
          </a:p>
          <a:p>
            <a:r>
              <a:rPr lang="ru-RU" dirty="0"/>
              <a:t>3. Не оставлять ножницы открытыми.</a:t>
            </a:r>
          </a:p>
          <a:p>
            <a:r>
              <a:rPr lang="ru-RU" dirty="0"/>
              <a:t>4. Следить за движением лезвий во время работы.</a:t>
            </a:r>
          </a:p>
          <a:p>
            <a:r>
              <a:rPr lang="ru-RU" dirty="0"/>
              <a:t>5. Ножницы класть кольцами к себе.</a:t>
            </a:r>
          </a:p>
          <a:p>
            <a:r>
              <a:rPr lang="ru-RU" dirty="0"/>
              <a:t>6. Передавать ножницы кольцами вперёд.</a:t>
            </a:r>
          </a:p>
          <a:p>
            <a:r>
              <a:rPr lang="ru-RU" dirty="0"/>
              <a:t>7. Хранить ножницы в инструментальной укладке или в чехле.</a:t>
            </a:r>
          </a:p>
          <a:p>
            <a:r>
              <a:rPr lang="ru-RU" dirty="0"/>
              <a:t>8. Использовать ножницы по назначению.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5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29200"/>
            <a:ext cx="7467600" cy="1143000"/>
          </a:xfrm>
        </p:spPr>
        <p:txBody>
          <a:bodyPr>
            <a:normAutofit/>
          </a:bodyPr>
          <a:lstStyle/>
          <a:p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548680"/>
            <a:ext cx="7467600" cy="4917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Я предмет для школы важный.</a:t>
            </a:r>
          </a:p>
          <a:p>
            <a:pPr marL="0" indent="0">
              <a:buNone/>
            </a:pPr>
            <a:r>
              <a:rPr lang="ru-RU" sz="3600" dirty="0" smtClean="0"/>
              <a:t>Чтобы сделать куб бумажный,</a:t>
            </a:r>
          </a:p>
          <a:p>
            <a:pPr marL="0" indent="0">
              <a:buNone/>
            </a:pPr>
            <a:r>
              <a:rPr lang="ru-RU" sz="3600" dirty="0" smtClean="0"/>
              <a:t>Самолет, картонный дом,</a:t>
            </a:r>
          </a:p>
          <a:p>
            <a:pPr marL="0" indent="0">
              <a:buNone/>
            </a:pPr>
            <a:r>
              <a:rPr lang="ru-RU" sz="3600" dirty="0" smtClean="0"/>
              <a:t>Аппликацию в альбом,</a:t>
            </a:r>
          </a:p>
          <a:p>
            <a:pPr marL="0" indent="0">
              <a:buNone/>
            </a:pPr>
            <a:r>
              <a:rPr lang="ru-RU" sz="3600" dirty="0" smtClean="0"/>
              <a:t>Ты меня не пожалей.</a:t>
            </a:r>
          </a:p>
          <a:p>
            <a:pPr marL="0" indent="0">
              <a:buNone/>
            </a:pPr>
            <a:r>
              <a:rPr lang="ru-RU" sz="3600" dirty="0" smtClean="0"/>
              <a:t>Я липучий, вязкий …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5" r="7766"/>
          <a:stretch/>
        </p:blipFill>
        <p:spPr bwMode="auto">
          <a:xfrm>
            <a:off x="5724128" y="2702274"/>
            <a:ext cx="3035030" cy="3747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344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32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7424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техники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безопасности при работе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клеем.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66375" y="3356992"/>
            <a:ext cx="7467600" cy="3052936"/>
          </a:xfrm>
        </p:spPr>
        <p:txBody>
          <a:bodyPr/>
          <a:lstStyle/>
          <a:p>
            <a:r>
              <a:rPr lang="ru-RU" dirty="0"/>
              <a:t>1. При работе с клеем </a:t>
            </a:r>
            <a:r>
              <a:rPr lang="ru-RU" dirty="0" smtClean="0"/>
              <a:t>быть осторожным, избегать попадания клея в глаза и в рот. </a:t>
            </a:r>
          </a:p>
          <a:p>
            <a:r>
              <a:rPr lang="ru-RU" dirty="0" smtClean="0"/>
              <a:t>2</a:t>
            </a:r>
            <a:r>
              <a:rPr lang="ru-RU" dirty="0"/>
              <a:t>. </a:t>
            </a:r>
            <a:r>
              <a:rPr lang="ru-RU" dirty="0" smtClean="0"/>
              <a:t>Брать </a:t>
            </a:r>
            <a:r>
              <a:rPr lang="ru-RU" dirty="0"/>
              <a:t>то количество клея, которое требуется для выполнения работы на данном </a:t>
            </a:r>
            <a:r>
              <a:rPr lang="ru-RU" dirty="0" smtClean="0"/>
              <a:t>этапе. </a:t>
            </a:r>
          </a:p>
          <a:p>
            <a:r>
              <a:rPr lang="ru-RU" dirty="0" smtClean="0"/>
              <a:t>3</a:t>
            </a:r>
            <a:r>
              <a:rPr lang="ru-RU" dirty="0"/>
              <a:t>. Излишки клея убирать мягкой тряпочкой или салфеткой, осторожно прижимая </a:t>
            </a:r>
            <a:r>
              <a:rPr lang="ru-RU" dirty="0" smtClean="0"/>
              <a:t>ее. </a:t>
            </a:r>
          </a:p>
          <a:p>
            <a:r>
              <a:rPr lang="ru-RU" dirty="0" smtClean="0"/>
              <a:t>4</a:t>
            </a:r>
            <a:r>
              <a:rPr lang="ru-RU" dirty="0"/>
              <a:t>. Р</a:t>
            </a:r>
            <a:r>
              <a:rPr lang="ru-RU" dirty="0" smtClean="0"/>
              <a:t>уки </a:t>
            </a:r>
            <a:r>
              <a:rPr lang="ru-RU" dirty="0"/>
              <a:t>после работы хорошо вымыть с мылом.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908720"/>
            <a:ext cx="2220050" cy="222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622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Кокошка\Рабочий стол\Новая папка\1271356993__mg_2637.090528.00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827" y="2348880"/>
            <a:ext cx="5013177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7467600" cy="1143000"/>
          </a:xfrm>
        </p:spPr>
        <p:txBody>
          <a:bodyPr>
            <a:normAutofit/>
          </a:bodyPr>
          <a:lstStyle/>
          <a:p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Вылепить весь мир готов-</a:t>
            </a:r>
          </a:p>
          <a:p>
            <a:pPr marL="0" indent="0">
              <a:buNone/>
            </a:pPr>
            <a:r>
              <a:rPr lang="ru-RU" sz="3600" dirty="0" smtClean="0"/>
              <a:t>Дом, собаку, двух котов,</a:t>
            </a:r>
          </a:p>
          <a:p>
            <a:pPr marL="0" indent="0">
              <a:buNone/>
            </a:pPr>
            <a:r>
              <a:rPr lang="ru-RU" sz="3600" dirty="0" smtClean="0"/>
              <a:t>Черно-белого </a:t>
            </a:r>
            <a:r>
              <a:rPr lang="ru-RU" sz="3600" dirty="0"/>
              <a:t>пингвина,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Самолет, луну, машину.</a:t>
            </a:r>
          </a:p>
          <a:p>
            <a:pPr marL="0" indent="0">
              <a:buNone/>
            </a:pPr>
            <a:r>
              <a:rPr lang="ru-RU" sz="3600" dirty="0" smtClean="0"/>
              <a:t>Мастерю я не из глины,</a:t>
            </a:r>
          </a:p>
          <a:p>
            <a:pPr marL="0" indent="0">
              <a:buNone/>
            </a:pPr>
            <a:r>
              <a:rPr lang="ru-RU" sz="3600" dirty="0" smtClean="0"/>
              <a:t>Я леплю из…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083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Правила </a:t>
            </a:r>
            <a:r>
              <a:rPr lang="ru-RU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безопасной </a:t>
            </a:r>
            <a:r>
              <a:rPr lang="ru-RU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работы </a:t>
            </a:r>
            <a:r>
              <a:rPr lang="ru-RU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пластилином.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6563072" cy="403244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1. Работу выполнять на подставке </a:t>
            </a:r>
            <a:endParaRPr lang="ru-RU" dirty="0" smtClean="0"/>
          </a:p>
          <a:p>
            <a:r>
              <a:rPr lang="ru-RU" dirty="0" smtClean="0"/>
              <a:t>или </a:t>
            </a:r>
            <a:r>
              <a:rPr lang="ru-RU" dirty="0"/>
              <a:t>на листе бумаги.</a:t>
            </a:r>
          </a:p>
          <a:p>
            <a:r>
              <a:rPr lang="ru-RU" dirty="0"/>
              <a:t>2. Делить пластилин нужно приспособлением для резки пластилина</a:t>
            </a:r>
          </a:p>
          <a:p>
            <a:r>
              <a:rPr lang="ru-RU" dirty="0"/>
              <a:t>(леска или крепкая ниточка, привязанная к крепёжным палочкам),  </a:t>
            </a:r>
          </a:p>
          <a:p>
            <a:r>
              <a:rPr lang="ru-RU" dirty="0"/>
              <a:t>3. Чтобы пластилин не прилипал к рукам, подготовить стаканчик с водой для смачивания пальцев рук.  </a:t>
            </a:r>
          </a:p>
          <a:p>
            <a:r>
              <a:rPr lang="ru-RU" dirty="0"/>
              <a:t>4. По окончании работы вытереть руки сухой тряпочкой и помыть их.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5" t="6912" r="475" b="8419"/>
          <a:stretch/>
        </p:blipFill>
        <p:spPr bwMode="auto">
          <a:xfrm>
            <a:off x="5796136" y="476672"/>
            <a:ext cx="2719722" cy="2302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869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1556</TotalTime>
  <Words>311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ПЕРВЫЙ УРОК ТЕХНОЛОГИИ</vt:lpstr>
      <vt:lpstr>Презентация PowerPoint</vt:lpstr>
      <vt:lpstr>Презентация PowerPoint</vt:lpstr>
      <vt:lpstr>Презентация PowerPoint</vt:lpstr>
      <vt:lpstr>Правила безопасной работы ножницами.</vt:lpstr>
      <vt:lpstr>Презентация PowerPoint</vt:lpstr>
      <vt:lpstr>Правила техники  безопасности при работе  с клеем.</vt:lpstr>
      <vt:lpstr>Презентация PowerPoint</vt:lpstr>
      <vt:lpstr>Правила безопасной  работы с пластилином. 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УРОК ТЕХНОЛОГИИ</dc:title>
  <dc:creator>кроля</dc:creator>
  <cp:lastModifiedBy>User</cp:lastModifiedBy>
  <cp:revision>18</cp:revision>
  <dcterms:created xsi:type="dcterms:W3CDTF">2013-08-27T09:34:24Z</dcterms:created>
  <dcterms:modified xsi:type="dcterms:W3CDTF">2020-10-16T08:00:37Z</dcterms:modified>
</cp:coreProperties>
</file>