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F2B42-9C4E-4E0A-B8D2-55366B716B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6786471-0AB6-40FA-BA68-E1650284B7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BB9A6E-26B4-4FAF-922A-FB1F7A6D2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C40A4F-74D6-4B72-A702-986077A9E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E96815-9DED-4282-A13A-D66FAD34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911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77FF55-8D6A-4EF5-9A52-943A4222E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7EC4506-58B2-4518-B9D1-FA2485812F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1F9531-C909-49A0-8454-21F10C2F3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FDE225-489F-4244-8F70-D85E829DA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A0BA42-FBCB-4143-A7E1-FE7D49E1C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973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AFD9863-C3F4-4475-914D-9EFC66474F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4BF5BD-FB07-454F-905D-1A2019065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15EE29-821A-4282-A211-2554ADA05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0F759E-EF86-46BA-881E-B5739D623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77F45D-94EB-43D2-8C50-74CDE0785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947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D4AE54-5B35-447E-B7C0-E251B8134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3CA171-0B52-42DB-A2F7-32DC1BCCF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501164-79C2-4EFF-89D6-B9FDE9AC2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E1B3A3-8339-41F8-8FEB-01DF7A10C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ACE6A8-C69F-4EA2-9044-935644FC1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533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FB0B77-31D7-4FC8-93C8-C875B8FB4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A59294-ECCE-455A-A1FD-C6DD523C4E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B99645-F952-468C-A076-5B7EBF5F6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2479BED-466F-4077-A6CD-50848422B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124894-73AE-4E6A-A40C-543F8C300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807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8A9AA-BF40-48AC-B313-7937226A9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5965EF-1C0F-417D-9274-04A21454B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39435A8-2C27-40CF-B519-60B240F507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3FEF24E-19A1-410C-B057-172157BF9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470BA2-CDD4-4738-8D33-E182A9E96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D658B2-8310-4338-A159-75BACEFD1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401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7D7CA7-38B3-4421-A6DB-382C54CC3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D24483-90A9-4DFD-9AD6-D27485D61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A10D93C-88B1-4920-BDCC-CC4919448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3E793F8-DFB3-445B-A24B-F608EE8EC6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EFCB59A-253D-4985-8107-B2952D91B9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E2915A-655E-4CF8-A7A0-A05A9FBFD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685B026-FA06-4BC2-A163-67DC46F18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E0D0320-D4CD-49AF-9842-FC43535D1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855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B5E848-170F-419C-8FB4-F612B0851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3C2A0C9-9CA0-4349-88FC-55D656230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65DC534-099D-47B9-BD48-AD0CC06FD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3B1714C-6272-40AE-9E9B-6AC60EFA8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633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7238EF9-92A9-4E45-B0E0-576D2263E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E02A9A0-2CE9-4100-ADDC-801710E65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6C8FFC0-0E6C-48E9-95F2-6FF1E279B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751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B763C9-9B6E-413D-87D1-C954E1C8A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73E094-1FA7-4417-AB7B-781B86A2E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96EC5E-46BE-421B-B4FB-0CBDB710A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98E1CB-4A0A-4FC3-B216-23DC6F631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1D6C3B-6785-47C7-B42F-B9E2D2063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F09831D-2B70-4A43-97A1-9FA3A3BB3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3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1A8709-E6EA-4DB3-A80C-914DEEF9F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6C5BBA7-8C48-4CD5-BCA9-9869CFD710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B903EF-DF62-4999-9F4D-9FB1CF9330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82B71D-EA41-4034-BFFB-54CF66F82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5222AA-5273-4D2B-8BBD-798DE2AB1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B2BD19-C7DE-4020-9584-8225C105D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834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8A86AD-8934-4FBA-8DF5-209420F88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6EFA763-27FC-4D7A-A69F-5D5B3D86F1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D3F36E-8995-4256-98B0-AF10F59566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718BF-CABD-44A5-B783-BF7B17219DF4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D0CA00-6A96-4814-91D1-5C4985167B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5A4B8E-817C-47C6-A1B7-7E909DC60E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F1655-B2B9-4C15-8321-652D5F9DD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0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B4B565-F7FE-42FE-A4D8-08F55BD436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F84B2-BF22-4FB8-A5DC-F47AF5A47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0" y="1122363"/>
            <a:ext cx="5801521" cy="1529396"/>
          </a:xfrm>
        </p:spPr>
        <p:txBody>
          <a:bodyPr anchor="b">
            <a:normAutofit/>
          </a:bodyPr>
          <a:lstStyle/>
          <a:p>
            <a:pPr algn="l"/>
            <a:r>
              <a:rPr lang="ru-RU" sz="4800" b="1" i="1" dirty="0">
                <a:latin typeface="+mn-lt"/>
              </a:rPr>
              <a:t>Путь к творчеству ребенка у ваших ног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12FB85-A60E-4F34-9F67-0C0A9BD54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ru-RU" sz="2000"/>
              <a:t>Воспитатель ГБДОУ № 42 </a:t>
            </a:r>
          </a:p>
          <a:p>
            <a:pPr algn="l"/>
            <a:r>
              <a:rPr lang="ru-RU" sz="2000"/>
              <a:t>Приморского района</a:t>
            </a:r>
          </a:p>
          <a:p>
            <a:pPr algn="l"/>
            <a:r>
              <a:rPr lang="ru-RU" sz="2000"/>
              <a:t>Кудерышкова И.А.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0083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8660359-F6C8-4780-90A1-C10FF41E58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7967" y="3600199"/>
            <a:ext cx="5444033" cy="326279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DDFED78-5616-42FF-B689-710DDC3848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8183" y="-86569"/>
            <a:ext cx="5923817" cy="372669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84B2778-DB5E-4B07-AF56-0F8F2EEC67A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86569"/>
            <a:ext cx="6268183" cy="3927184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B0B0112-0308-4311-A7E3-F2F00DE2C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86" y="3536991"/>
            <a:ext cx="6779732" cy="332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12FB85-A60E-4F34-9F67-0C0A9BD54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45528" y="3640128"/>
            <a:ext cx="2700944" cy="1325515"/>
          </a:xfrm>
          <a:noFill/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80808"/>
                </a:solidFill>
              </a:rPr>
              <a:t>Есть места, в которых ребенок бывает ежедневно и </a:t>
            </a:r>
            <a:r>
              <a:rPr lang="ru-RU" sz="1800">
                <a:solidFill>
                  <a:srgbClr val="080808"/>
                </a:solidFill>
              </a:rPr>
              <a:t>не раз.</a:t>
            </a:r>
            <a:endParaRPr lang="ru-RU" sz="1800" dirty="0">
              <a:solidFill>
                <a:srgbClr val="080808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F84B2-BF22-4FB8-A5DC-F47AF5A47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858" y="2575249"/>
            <a:ext cx="3618284" cy="961742"/>
          </a:xfrm>
          <a:noFill/>
        </p:spPr>
        <p:txBody>
          <a:bodyPr anchor="ctr">
            <a:normAutofit fontScale="90000"/>
          </a:bodyPr>
          <a:lstStyle/>
          <a:p>
            <a:r>
              <a:rPr lang="ru-RU" sz="2200" b="1" i="1" dirty="0">
                <a:solidFill>
                  <a:srgbClr val="7030A0"/>
                </a:solidFill>
                <a:latin typeface="+mn-lt"/>
              </a:rPr>
              <a:t>Пусть любая окружающая среда превращается в творческую</a:t>
            </a:r>
          </a:p>
        </p:txBody>
      </p:sp>
    </p:spTree>
    <p:extLst>
      <p:ext uri="{BB962C8B-B14F-4D97-AF65-F5344CB8AC3E}">
        <p14:creationId xmlns:p14="http://schemas.microsoft.com/office/powerpoint/2010/main" val="20333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74D8EAE-6509-4D76-9038-F7BE2DA51C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470"/>
          <a:stretch/>
        </p:blipFill>
        <p:spPr>
          <a:xfrm>
            <a:off x="6146075" y="3453166"/>
            <a:ext cx="6208419" cy="38531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58A0814-CECD-44BB-8A5A-90C9626F1C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28990"/>
            <a:ext cx="6208419" cy="380998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ADD9075-02FE-430A-B0B5-8351F0EA74B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95982" cy="342899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B4B565-F7FE-42FE-A4D8-08F55BD4368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28138"/>
            <a:ext cx="6096000" cy="34289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4DAD0E3-0088-45D1-A3C3-D221A95B7ED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5980" y="-28455"/>
            <a:ext cx="6146096" cy="358113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12FB85-A60E-4F34-9F67-0C0A9BD54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45528" y="4201466"/>
            <a:ext cx="2700944" cy="659993"/>
          </a:xfrm>
          <a:noFill/>
        </p:spPr>
        <p:txBody>
          <a:bodyPr>
            <a:normAutofit/>
          </a:bodyPr>
          <a:lstStyle/>
          <a:p>
            <a:r>
              <a:rPr lang="ru-RU" sz="1200" dirty="0">
                <a:solidFill>
                  <a:srgbClr val="080808"/>
                </a:solidFill>
              </a:rPr>
              <a:t>Можно , например, устроить тематический полдник «Морское путешествие»</a:t>
            </a:r>
          </a:p>
          <a:p>
            <a:endParaRPr lang="ru-RU" sz="1200" dirty="0">
              <a:solidFill>
                <a:srgbClr val="080808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F84B2-BF22-4FB8-A5DC-F47AF5A47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858" y="2761554"/>
            <a:ext cx="3618284" cy="1345720"/>
          </a:xfrm>
          <a:noFill/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Превратите обычный прием пищи на кухне в художественную мастерскую</a:t>
            </a:r>
          </a:p>
        </p:txBody>
      </p:sp>
    </p:spTree>
    <p:extLst>
      <p:ext uri="{BB962C8B-B14F-4D97-AF65-F5344CB8AC3E}">
        <p14:creationId xmlns:p14="http://schemas.microsoft.com/office/powerpoint/2010/main" val="3182225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50B7095-92B2-4FA5-82F7-CE3F4578837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2203" y="3533792"/>
            <a:ext cx="6471151" cy="428383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B4B565-F7FE-42FE-A4D8-08F55BD436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28138"/>
            <a:ext cx="6096000" cy="3428990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FA41CF6-2E20-4C86-B900-84A6BA104D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5221" y="-417107"/>
            <a:ext cx="6471151" cy="39672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E5488CE-A958-4A90-A6FE-F74324D5AE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1679" y="-417106"/>
            <a:ext cx="6267289" cy="436050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58F8A07-1630-474C-AB6D-402E170C742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1680" y="3457127"/>
            <a:ext cx="6516495" cy="436050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12FB85-A60E-4F34-9F67-0C0A9BD54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45528" y="3396068"/>
            <a:ext cx="2700944" cy="1465391"/>
          </a:xfrm>
          <a:noFill/>
        </p:spPr>
        <p:txBody>
          <a:bodyPr>
            <a:normAutofit/>
          </a:bodyPr>
          <a:lstStyle/>
          <a:p>
            <a:r>
              <a:rPr lang="ru-RU" sz="1200" dirty="0">
                <a:solidFill>
                  <a:srgbClr val="080808"/>
                </a:solidFill>
              </a:rPr>
              <a:t>Почему бы не предложить ребенку устроить в ванной театр. Персонажем может стать как он сам, так и резиновые игрушки, герои на липучках и присосках. Ну и, конечно, можно рисовать декорации, не боясь испачкаться.</a:t>
            </a:r>
          </a:p>
          <a:p>
            <a:endParaRPr lang="ru-RU" sz="1200" dirty="0">
              <a:solidFill>
                <a:srgbClr val="080808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F84B2-BF22-4FB8-A5DC-F47AF5A47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858" y="1950098"/>
            <a:ext cx="3618284" cy="1763486"/>
          </a:xfrm>
          <a:noFill/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200" dirty="0">
                <a:solidFill>
                  <a:srgbClr val="7030A0"/>
                </a:solidFill>
                <a:latin typeface="Calibri" panose="020F0502020204030204"/>
                <a:ea typeface="+mn-ea"/>
                <a:cs typeface="+mn-cs"/>
              </a:rPr>
              <a:t>Пусть купание в ванной выльется потоком воображения и речи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6573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ADA8EB5-FFE1-4786-8C29-E631B7DAFF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9823" y="3626011"/>
            <a:ext cx="6115477" cy="340250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812273C-5118-45D4-9A72-65F77EF41C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97" y="3562196"/>
            <a:ext cx="6113498" cy="346632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7D2EC43-3BDC-4B34-94BD-C2E82B4F087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5627" y="-119833"/>
            <a:ext cx="6123871" cy="393458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506CA5-1ECA-402D-A574-E02205EF6B4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498" y="-114024"/>
            <a:ext cx="6189941" cy="379028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12FB85-A60E-4F34-9F67-0C0A9BD54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45528" y="3429000"/>
            <a:ext cx="2700944" cy="1432459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ru-RU" sz="1200" dirty="0">
                <a:solidFill>
                  <a:srgbClr val="080808"/>
                </a:solidFill>
              </a:rPr>
              <a:t>Ценность этого места в том, что все необходимые материалы всегда под рукой. Это и песок, который можно превратить в крепость, и веточки, которые легко превращаются в палочки-</a:t>
            </a:r>
            <a:r>
              <a:rPr lang="ru-RU" sz="1200" dirty="0" err="1">
                <a:solidFill>
                  <a:srgbClr val="080808"/>
                </a:solidFill>
              </a:rPr>
              <a:t>рисовалочки</a:t>
            </a:r>
            <a:r>
              <a:rPr lang="ru-RU" sz="1200" dirty="0">
                <a:solidFill>
                  <a:srgbClr val="080808"/>
                </a:solidFill>
              </a:rPr>
              <a:t>, и листочки с травинками, из которых можно собрать причудливый узор. А самое главное – это огромное пространство, внутри которого можно вообразить любую игровую ситуацию. </a:t>
            </a:r>
          </a:p>
          <a:p>
            <a:endParaRPr lang="ru-RU" sz="1200" dirty="0">
              <a:solidFill>
                <a:srgbClr val="080808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F84B2-BF22-4FB8-A5DC-F47AF5A47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858" y="1847461"/>
            <a:ext cx="3618284" cy="1609665"/>
          </a:xfrm>
          <a:noFill/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200" dirty="0">
                <a:solidFill>
                  <a:srgbClr val="7030A0"/>
                </a:solidFill>
                <a:latin typeface="Calibri" panose="020F0502020204030204"/>
                <a:ea typeface="+mn-ea"/>
                <a:cs typeface="+mn-cs"/>
              </a:rPr>
              <a:t>Обычная прогулка </a:t>
            </a:r>
            <a:br>
              <a:rPr lang="ru-RU" sz="2200" dirty="0">
                <a:solidFill>
                  <a:srgbClr val="7030A0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ru-RU" sz="2200" dirty="0">
                <a:solidFill>
                  <a:srgbClr val="7030A0"/>
                </a:solidFill>
                <a:latin typeface="Calibri" panose="020F0502020204030204"/>
                <a:ea typeface="+mn-ea"/>
                <a:cs typeface="+mn-cs"/>
              </a:rPr>
              <a:t>на детской площадке </a:t>
            </a:r>
            <a:br>
              <a:rPr lang="ru-RU" sz="2200" dirty="0">
                <a:solidFill>
                  <a:srgbClr val="7030A0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ru-RU" sz="2200" dirty="0">
                <a:solidFill>
                  <a:srgbClr val="7030A0"/>
                </a:solidFill>
                <a:latin typeface="Calibri" panose="020F0502020204030204"/>
                <a:ea typeface="+mn-ea"/>
                <a:cs typeface="+mn-cs"/>
              </a:rPr>
              <a:t>может превратиться в поход за творческими умениями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5201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9AB11EE-EDDF-454E-A831-E08745DAC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76" y="3419474"/>
            <a:ext cx="6112933" cy="343852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FF02040-0B28-44C1-9A95-3E5067DBB2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1125" y="3191069"/>
            <a:ext cx="6098676" cy="366693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397239A-2141-4660-AB87-477F200D0C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6096000" cy="3429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4D2CCA4-3BB8-410F-AB2B-01A36390E82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8033" y="-9524"/>
            <a:ext cx="6131767" cy="345852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ame 13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12FB85-A60E-4F34-9F67-0C0A9BD54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45528" y="3331030"/>
            <a:ext cx="2700944" cy="1530430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ru-RU" sz="1200" dirty="0">
                <a:solidFill>
                  <a:srgbClr val="080808"/>
                </a:solidFill>
              </a:rPr>
              <a:t>Знаете ли вы, что стол – это предмет домашнего обихода только в глазах взрослых. А для детей это может быть и гоночная трасса и поле для игры в футбол пальцами и, даже мольберт. А уж домики под столом вызывают лучшие воспоминания в любом возрасте. Остается только сотворить детали и атмосфера творчества уютно сосредоточится вокруг простого предмета быта.</a:t>
            </a:r>
          </a:p>
          <a:p>
            <a:endParaRPr lang="ru-RU" sz="1200" dirty="0">
              <a:solidFill>
                <a:srgbClr val="080808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F84B2-BF22-4FB8-A5DC-F47AF5A47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858" y="1567543"/>
            <a:ext cx="3618284" cy="1889583"/>
          </a:xfrm>
          <a:noFill/>
        </p:spPr>
        <p:txBody>
          <a:bodyPr anchor="ctr">
            <a:normAutofit/>
          </a:bodyPr>
          <a:lstStyle/>
          <a:p>
            <a:pPr marL="0" marR="0" lvl="0" indent="0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Волшебные </a:t>
            </a:r>
            <a:b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превращения стола</a:t>
            </a:r>
          </a:p>
        </p:txBody>
      </p:sp>
    </p:spTree>
    <p:extLst>
      <p:ext uri="{BB962C8B-B14F-4D97-AF65-F5344CB8AC3E}">
        <p14:creationId xmlns:p14="http://schemas.microsoft.com/office/powerpoint/2010/main" val="1967876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249</Words>
  <Application>Microsoft Office PowerPoint</Application>
  <PresentationFormat>Широкоэкранный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Путь к творчеству ребенка у ваших ног</vt:lpstr>
      <vt:lpstr>Пусть любая окружающая среда превращается в творческую</vt:lpstr>
      <vt:lpstr>Превратите обычный прием пищи на кухне в художественную мастерскую</vt:lpstr>
      <vt:lpstr>Пусть купание в ванной выльется потоком воображения и речи</vt:lpstr>
      <vt:lpstr>Обычная прогулка  на детской площадке  может превратиться в поход за творческими умениями</vt:lpstr>
      <vt:lpstr>Волшебные  превращения стола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Путь к творчеству ребенка у ваших ног</dc:title>
  <dc:creator>Ирина Кудерышкова</dc:creator>
  <cp:lastModifiedBy>Ирина Кудерышкова</cp:lastModifiedBy>
  <cp:revision>14</cp:revision>
  <dcterms:created xsi:type="dcterms:W3CDTF">2020-11-15T13:42:15Z</dcterms:created>
  <dcterms:modified xsi:type="dcterms:W3CDTF">2020-11-15T18:55:54Z</dcterms:modified>
</cp:coreProperties>
</file>