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56" r:id="rId3"/>
    <p:sldId id="277" r:id="rId4"/>
    <p:sldId id="261" r:id="rId5"/>
    <p:sldId id="272" r:id="rId6"/>
    <p:sldId id="257" r:id="rId7"/>
    <p:sldId id="258" r:id="rId8"/>
    <p:sldId id="259" r:id="rId9"/>
    <p:sldId id="260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3" r:id="rId21"/>
    <p:sldId id="274" r:id="rId22"/>
    <p:sldId id="27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9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 ?><Relationships xmlns="http://schemas.openxmlformats.org/package/2006/relationships"><Relationship Id="rId3" Target="../media/image19.jpeg" Type="http://schemas.openxmlformats.org/officeDocument/2006/relationships/image"/><Relationship Id="rId7" Target="../media/image23.jpeg" Type="http://schemas.openxmlformats.org/officeDocument/2006/relationships/image"/><Relationship Id="rId2" Target="../media/image18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22.jpeg" Type="http://schemas.openxmlformats.org/officeDocument/2006/relationships/image"/><Relationship Id="rId5" Target="../media/image21.jpeg" Type="http://schemas.openxmlformats.org/officeDocument/2006/relationships/image"/><Relationship Id="rId4" Target="../media/image20.jpeg" Type="http://schemas.openxmlformats.org/officeDocument/2006/relationships/image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object 2"/>
          <p:cNvSpPr/>
          <p:nvPr/>
        </p:nvSpPr>
        <p:spPr>
          <a:xfrm>
            <a:off x="0" y="5152"/>
            <a:ext cx="9143640" cy="685673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1905" lvl="0" algn="ctr"/>
            <a:r>
              <a:rPr lang="ru-RU" b="1" i="1" spc="-15" dirty="0">
                <a:solidFill>
                  <a:srgbClr val="BF0000"/>
                </a:solidFill>
                <a:latin typeface="Times New Roman"/>
                <a:cs typeface="Times New Roman"/>
              </a:rPr>
              <a:t>НЕПОСРЕДСТВЕННО-ОБРАЗОВАТЕЛЬНАЯ </a:t>
            </a:r>
            <a:r>
              <a:rPr lang="ru-RU" b="1" i="1" spc="-5" dirty="0">
                <a:solidFill>
                  <a:srgbClr val="BF0000"/>
                </a:solidFill>
                <a:latin typeface="Times New Roman"/>
                <a:cs typeface="Times New Roman"/>
              </a:rPr>
              <a:t>ДЕЯТЕЛЬНОСЬ</a:t>
            </a:r>
            <a:endParaRPr lang="ru-RU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64135" lvl="0" algn="ctr"/>
            <a:r>
              <a:rPr lang="ru-RU" b="1" i="1" spc="-5" dirty="0">
                <a:solidFill>
                  <a:srgbClr val="BF0000"/>
                </a:solidFill>
                <a:latin typeface="Times New Roman"/>
                <a:cs typeface="Times New Roman"/>
              </a:rPr>
              <a:t>«ПУТЕШЕСТВИЕ </a:t>
            </a:r>
            <a:r>
              <a:rPr lang="ru-RU" b="1" i="1" dirty="0">
                <a:solidFill>
                  <a:srgbClr val="BF0000"/>
                </a:solidFill>
                <a:latin typeface="Times New Roman"/>
                <a:cs typeface="Times New Roman"/>
              </a:rPr>
              <a:t>ПО</a:t>
            </a:r>
            <a:r>
              <a:rPr lang="ru-RU" b="1" i="1" spc="-10" dirty="0">
                <a:solidFill>
                  <a:srgbClr val="BF0000"/>
                </a:solidFill>
                <a:latin typeface="Times New Roman"/>
                <a:cs typeface="Times New Roman"/>
              </a:rPr>
              <a:t> </a:t>
            </a:r>
            <a:r>
              <a:rPr lang="ru-RU" b="1" i="1" spc="5" dirty="0">
                <a:solidFill>
                  <a:srgbClr val="BF0000"/>
                </a:solidFill>
                <a:latin typeface="Times New Roman"/>
                <a:cs typeface="Times New Roman"/>
              </a:rPr>
              <a:t>КРЫМУ»</a:t>
            </a:r>
            <a:endParaRPr lang="ru-RU" dirty="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5" name="object 3"/>
          <p:cNvSpPr/>
          <p:nvPr/>
        </p:nvSpPr>
        <p:spPr>
          <a:xfrm>
            <a:off x="1403648" y="764704"/>
            <a:ext cx="6120680" cy="435995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1905" lvl="0" algn="ctr"/>
            <a:endParaRPr lang="ru-RU" dirty="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5445224"/>
            <a:ext cx="4811765" cy="129266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dirty="0" err="1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Подготовила:Воспитатель</a:t>
            </a:r>
            <a:endParaRPr lang="ru-RU" b="1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МБДОУ ДС «Сказка» </a:t>
            </a:r>
            <a:r>
              <a:rPr lang="ru-RU" b="1" dirty="0" err="1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пгт</a:t>
            </a:r>
            <a:r>
              <a:rPr lang="ru-RU" b="1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Куйбышево</a:t>
            </a:r>
          </a:p>
          <a:p>
            <a:r>
              <a:rPr lang="ru-RU" b="1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Бахчисарайского района Республики Крым</a:t>
            </a:r>
            <a:endParaRPr lang="ru-RU" sz="24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cap="none" spc="50" dirty="0" err="1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Позднякова.А.А</a:t>
            </a:r>
            <a:r>
              <a:rPr lang="ru-RU" sz="24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91445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Olya\Desktop\россия\Medved-Gora-Ayu-Da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47" y="6856"/>
            <a:ext cx="9126753" cy="6851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027772" y="5934670"/>
            <a:ext cx="24288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Аю-Даг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13751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Olya\Desktop\россия\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554979" cy="6381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771800" y="116632"/>
            <a:ext cx="30603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Ай-Петри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85966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Olya\Desktop\россия\ori-vodopad-serebryanyye-strui_vodopad-serebryanyye-strui_vodopad-serebryanyie-strui-do-obrusheniya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1236" y="980728"/>
            <a:ext cx="9014079" cy="5114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03648" y="188640"/>
            <a:ext cx="58217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Серебряные струи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95391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Olya\Desktop\россия\vodopad-uchan-su-fo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0" y="746592"/>
            <a:ext cx="9021216" cy="611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863489" y="-176738"/>
            <a:ext cx="25619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Учан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-Су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3202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Olya\Desktop\россия\1575071102_vodopad-dzhur-dzhur-v-alushte-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14" y="118980"/>
            <a:ext cx="8961494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19659" y="31367"/>
            <a:ext cx="38074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Джур-Джур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81013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Olya\Desktop\россия\krym-rossiia-panorama-more-poberezhe-skaly-kamni-derevia-do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2" y="692696"/>
            <a:ext cx="9136748" cy="6130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8996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Olya\Desktop\россия\img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756984"/>
            <a:ext cx="8712968" cy="6076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63688" y="0"/>
            <a:ext cx="51937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Обитатели моря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4360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Olya\Desktop\россия\s12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413907" y="3961401"/>
            <a:ext cx="3310506" cy="2482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C:\Users\Olya\Desktop\россия\post_5d25749532426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0554" y="4226272"/>
            <a:ext cx="3746155" cy="2492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C:\Users\Olya\Desktop\россия\1465541467_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2485" y="178934"/>
            <a:ext cx="3251515" cy="2438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1" name="Picture 5" descr="C:\Users\Olya\Desktop\россия\1035818_1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90" y="178934"/>
            <a:ext cx="3539548" cy="2654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C:\Users\Olya\Desktop\россия\50286abebff7e298b8ed61776c8o--ukrasheniya-podveska-morskoj-bereg-goluboj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151774" y="586756"/>
            <a:ext cx="3262574" cy="2446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3" name="Picture 7" descr="C:\Users\Olya\Desktop\россия\00000303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9315" y="3100321"/>
            <a:ext cx="3377853" cy="225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753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Olya\Desktop\россия\_DSC0918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88658" cy="6822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347864" y="16317"/>
            <a:ext cx="17148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Поля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33115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Olya\Desktop\россия\119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8" y="15846"/>
            <a:ext cx="9041412" cy="6725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485734" y="18308"/>
            <a:ext cx="46362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Виноградники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4380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Olya\Desktop\россия\img6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5416"/>
            <a:ext cx="9144000" cy="7272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814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Olya\Desktop\россия\i (27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4222" y="1"/>
            <a:ext cx="917355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228184" y="0"/>
            <a:ext cx="18149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Сады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49552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Olya\Desktop\россия\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39" y="0"/>
            <a:ext cx="9121761" cy="6826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239" y="0"/>
            <a:ext cx="44977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Симферополь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63065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Olya\Desktop\россия\img_s711011_0_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-675456"/>
            <a:ext cx="10144224" cy="7608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1722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s://cf.ppt-online.org/files1/slide/r/rQUYWhSmzHR8eZKwL3xGblvcto5AqfFJ90NDy6IBCT/slide-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7" y="-171399"/>
            <a:ext cx="9109573" cy="6998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7937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Olya\Desktop\россия\5159778_la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67" y="0"/>
            <a:ext cx="92124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55776" y="5934670"/>
            <a:ext cx="45720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Крымский лес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54925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Olya\Desktop\россия\0fe4f040411065b5a2c427a6765c21d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174" y="242962"/>
            <a:ext cx="8964488" cy="6442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" y="0"/>
            <a:ext cx="63722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Жители лесных озер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44274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4768"/>
            <a:ext cx="9295691" cy="6912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6548" y="5934670"/>
            <a:ext cx="80625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Жители гор  лесов Крыма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93649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Olya\Desktop\россия\10139388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9168"/>
            <a:ext cx="8469305" cy="6628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6601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Olya\Desktop\россия\fullsiz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64" y="1226840"/>
            <a:ext cx="9116536" cy="5631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387490" y="188640"/>
            <a:ext cx="36825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Роман-Кош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50825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Olya\Desktop\россия\gora-roman-kosh-2-800x5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7308" cy="6800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39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44</Words>
  <Application>Microsoft Office PowerPoint</Application>
  <PresentationFormat>Экран (4:3)</PresentationFormat>
  <Paragraphs>20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Настя</dc:creator>
  <cp:lastModifiedBy>настя</cp:lastModifiedBy>
  <cp:revision>6</cp:revision>
  <dcterms:created xsi:type="dcterms:W3CDTF">2020-11-15T13:55:09Z</dcterms:created>
  <dcterms:modified xsi:type="dcterms:W3CDTF">2020-11-15T16:01:37Z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2810911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