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8" r:id="rId2"/>
    <p:sldId id="264" r:id="rId3"/>
    <p:sldId id="259" r:id="rId4"/>
    <p:sldId id="260" r:id="rId5"/>
    <p:sldId id="266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96" y="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984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96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6709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036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2776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952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19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8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756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836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452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064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902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707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255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93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AA1D6-E25A-4C80-8852-99EB21442CFF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B9BB5B0-A710-4E2C-95DC-09DAF8BD3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47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924944"/>
            <a:ext cx="8719054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/>
                <a:solidFill>
                  <a:schemeClr val="accent6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Работа с полимерной </a:t>
            </a:r>
            <a:r>
              <a:rPr lang="ru-RU" sz="4000" b="1" cap="all" dirty="0" smtClean="0">
                <a:ln/>
                <a:solidFill>
                  <a:schemeClr val="accent6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глиной</a:t>
            </a:r>
          </a:p>
          <a:p>
            <a:pPr algn="ctr"/>
            <a:r>
              <a:rPr lang="ru-RU" sz="4000" b="1" cap="all" spc="0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Мастер класс </a:t>
            </a:r>
          </a:p>
          <a:p>
            <a:pPr algn="ctr"/>
            <a:r>
              <a:rPr lang="ru-RU" sz="4000" b="1" cap="all" spc="0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 изготовлению бус</a:t>
            </a:r>
          </a:p>
          <a:p>
            <a:pPr algn="ctr"/>
            <a:endParaRPr lang="ru-RU" sz="1600" b="1" cap="all" dirty="0" smtClean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1600" b="1" cap="all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1600" b="1" cap="all" dirty="0" smtClean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1600" b="1" cap="all" dirty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16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Учитель: Р.Ю. </a:t>
            </a:r>
            <a:r>
              <a:rPr lang="ru-RU" sz="1600" b="1" cap="all" dirty="0" err="1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Ержина</a:t>
            </a:r>
            <a:endParaRPr lang="ru-RU" sz="1600" b="1" cap="all" dirty="0" smtClean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1600" b="1" cap="all" spc="0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                                  МАОУ «</a:t>
            </a:r>
            <a:r>
              <a:rPr lang="ru-RU" sz="1600" b="1" cap="all" spc="0" dirty="0" err="1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Кабансмкая</a:t>
            </a:r>
            <a:r>
              <a:rPr lang="ru-RU" sz="1600" b="1" cap="all" spc="0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СОШ»</a:t>
            </a:r>
            <a:endParaRPr lang="ru-RU" sz="1600" b="1" cap="all" spc="0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589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21"/>
            <a:ext cx="74168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Мне очень нравится работать с полимерной  глиной. Своим опытом делюсь с детьми.  Красивый поделочный материал!  Полимерная глина очень приятна в работе, мягкая на ощупь, быстро сохнет.  В классическую  глину белого цвета, можно добавлять для окрашивания масляные или акриловые краски. Воду лучше не использовать, а пользоваться  очень жирным клеем, что бы глина стала более пластичной.  Любые изделия из полимерной глины после высыхания не бьются. И такие украшения как бусы-послужит прекрасным подарком для мамы или бабушки.  </a:t>
            </a:r>
          </a:p>
        </p:txBody>
      </p:sp>
    </p:spTree>
    <p:extLst>
      <p:ext uri="{BB962C8B-B14F-4D97-AF65-F5344CB8AC3E}">
        <p14:creationId xmlns:p14="http://schemas.microsoft.com/office/powerpoint/2010/main" val="311681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Работа с полимерной глиной\DSC000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9" r="-2821"/>
          <a:stretch/>
        </p:blipFill>
        <p:spPr bwMode="auto">
          <a:xfrm>
            <a:off x="251520" y="3645024"/>
            <a:ext cx="4320480" cy="291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Работа с полимерной глиной\DSC00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7763"/>
            <a:ext cx="3955357" cy="307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76673"/>
            <a:ext cx="4032448" cy="206210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16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Материалы для работы:</a:t>
            </a:r>
          </a:p>
          <a:p>
            <a:r>
              <a:rPr lang="ru-RU" sz="1600" b="1" dirty="0" smtClean="0">
                <a:ln/>
                <a:solidFill>
                  <a:schemeClr val="accent3"/>
                </a:solidFill>
              </a:rPr>
              <a:t>Полимерная глина разного цвета.</a:t>
            </a:r>
          </a:p>
          <a:p>
            <a:r>
              <a:rPr lang="ru-RU" sz="1600" b="1" dirty="0" smtClean="0">
                <a:ln/>
                <a:solidFill>
                  <a:schemeClr val="accent3"/>
                </a:solidFill>
              </a:rPr>
              <a:t>Лак акриловый глянцевый.</a:t>
            </a:r>
          </a:p>
          <a:p>
            <a:r>
              <a:rPr lang="ru-RU" sz="1600" b="1" dirty="0" smtClean="0">
                <a:ln/>
                <a:solidFill>
                  <a:schemeClr val="accent3"/>
                </a:solidFill>
              </a:rPr>
              <a:t>Зубочистки.</a:t>
            </a:r>
          </a:p>
          <a:p>
            <a:r>
              <a:rPr lang="ru-RU" sz="1600" b="1" dirty="0" smtClean="0">
                <a:ln/>
                <a:solidFill>
                  <a:schemeClr val="accent3"/>
                </a:solidFill>
              </a:rPr>
              <a:t>Цветные бусинки.</a:t>
            </a:r>
          </a:p>
          <a:p>
            <a:r>
              <a:rPr lang="ru-RU" sz="1600" b="1" dirty="0" smtClean="0">
                <a:ln/>
                <a:solidFill>
                  <a:schemeClr val="accent3"/>
                </a:solidFill>
              </a:rPr>
              <a:t>Шёлковые нити.</a:t>
            </a:r>
          </a:p>
          <a:p>
            <a:r>
              <a:rPr lang="ru-RU" sz="1600" b="1" dirty="0" smtClean="0">
                <a:ln/>
                <a:solidFill>
                  <a:schemeClr val="accent3"/>
                </a:solidFill>
              </a:rPr>
              <a:t>Ножницы.</a:t>
            </a:r>
          </a:p>
          <a:p>
            <a:endParaRPr lang="ru-RU" sz="1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32040" y="3573015"/>
            <a:ext cx="39553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ru-RU" sz="1600" dirty="0" smtClean="0">
                <a:solidFill>
                  <a:srgbClr val="121416"/>
                </a:solidFill>
                <a:latin typeface="-apple-system"/>
              </a:rPr>
              <a:t>Первое, что необходимо сделать – это разогреть и размять материал в руках.</a:t>
            </a:r>
          </a:p>
          <a:p>
            <a:pPr>
              <a:buFont typeface="+mj-lt"/>
              <a:buAutoNum type="arabicPeriod"/>
            </a:pPr>
            <a:r>
              <a:rPr lang="ru-RU" sz="1600" dirty="0" smtClean="0">
                <a:solidFill>
                  <a:srgbClr val="121416"/>
                </a:solidFill>
                <a:latin typeface="-apple-system"/>
              </a:rPr>
              <a:t> Раскатываем шарики. Или фигурки другой формы. </a:t>
            </a:r>
          </a:p>
          <a:p>
            <a:r>
              <a:rPr lang="ru-RU" sz="1600" dirty="0" smtClean="0">
                <a:solidFill>
                  <a:srgbClr val="121416"/>
                </a:solidFill>
                <a:latin typeface="-apple-system"/>
              </a:rPr>
              <a:t>3. Надеваем</a:t>
            </a:r>
            <a:r>
              <a:rPr lang="ru-RU" sz="1600" dirty="0">
                <a:solidFill>
                  <a:srgbClr val="121416"/>
                </a:solidFill>
                <a:latin typeface="-apple-system"/>
              </a:rPr>
              <a:t> </a:t>
            </a:r>
            <a:r>
              <a:rPr lang="ru-RU" sz="1600" dirty="0" smtClean="0">
                <a:solidFill>
                  <a:srgbClr val="121416"/>
                </a:solidFill>
                <a:latin typeface="-apple-system"/>
              </a:rPr>
              <a:t>готовые шарики на зубочистку.</a:t>
            </a:r>
          </a:p>
          <a:p>
            <a:r>
              <a:rPr lang="ru-RU" sz="1600" dirty="0" smtClean="0">
                <a:solidFill>
                  <a:srgbClr val="121416"/>
                </a:solidFill>
                <a:latin typeface="-apple-system"/>
              </a:rPr>
              <a:t>Из фольги делаем шар и вкалываем в него зубочистки.</a:t>
            </a:r>
          </a:p>
          <a:p>
            <a:endParaRPr lang="ru-RU" b="0" i="0" dirty="0">
              <a:solidFill>
                <a:srgbClr val="121416"/>
              </a:solidFill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85530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Работа с полимерной глиной\DSC00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960440" cy="356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44008" y="58847"/>
            <a:ext cx="424847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600" dirty="0" smtClean="0"/>
              <a:t>Работа </a:t>
            </a:r>
            <a:r>
              <a:rPr lang="ru-RU" sz="1600" dirty="0"/>
              <a:t>на лепке не </a:t>
            </a:r>
            <a:r>
              <a:rPr lang="ru-RU" sz="1600" dirty="0" smtClean="0"/>
              <a:t>останавливается</a:t>
            </a:r>
            <a:r>
              <a:rPr lang="ru-RU" sz="1600" dirty="0"/>
              <a:t>.</a:t>
            </a:r>
            <a:endParaRPr lang="ru-RU" sz="1600" dirty="0" smtClean="0"/>
          </a:p>
          <a:p>
            <a:r>
              <a:rPr lang="ru-RU" sz="1600" dirty="0" smtClean="0"/>
              <a:t>После </a:t>
            </a:r>
            <a:r>
              <a:rPr lang="ru-RU" sz="1600" dirty="0"/>
              <a:t>того как вы получили нужную фигурку ее нужно запечь. </a:t>
            </a:r>
            <a:endParaRPr lang="ru-RU" sz="1600" dirty="0" smtClean="0"/>
          </a:p>
          <a:p>
            <a:r>
              <a:rPr lang="ru-RU" sz="1600" dirty="0" smtClean="0">
                <a:solidFill>
                  <a:srgbClr val="121416"/>
                </a:solidFill>
                <a:latin typeface="-apple-system"/>
              </a:rPr>
              <a:t> </a:t>
            </a:r>
            <a:r>
              <a:rPr lang="ru-RU" sz="1600" dirty="0" smtClean="0">
                <a:solidFill>
                  <a:srgbClr val="121416"/>
                </a:solidFill>
              </a:rPr>
              <a:t>Разогрейте </a:t>
            </a:r>
            <a:r>
              <a:rPr lang="ru-RU" sz="1600" dirty="0">
                <a:solidFill>
                  <a:srgbClr val="121416"/>
                </a:solidFill>
              </a:rPr>
              <a:t>духовку и положите в </a:t>
            </a:r>
            <a:r>
              <a:rPr lang="ru-RU" sz="1600" dirty="0" smtClean="0">
                <a:solidFill>
                  <a:srgbClr val="121416"/>
                </a:solidFill>
              </a:rPr>
              <a:t>неё</a:t>
            </a:r>
          </a:p>
          <a:p>
            <a:r>
              <a:rPr lang="ru-RU" sz="1600" dirty="0" smtClean="0">
                <a:solidFill>
                  <a:srgbClr val="121416"/>
                </a:solidFill>
              </a:rPr>
              <a:t>Фольгу с зубочистками.</a:t>
            </a:r>
          </a:p>
          <a:p>
            <a:endParaRPr lang="ru-RU" dirty="0">
              <a:solidFill>
                <a:srgbClr val="121416"/>
              </a:solidFill>
              <a:latin typeface="-apple-system"/>
            </a:endParaRPr>
          </a:p>
          <a:p>
            <a:endParaRPr lang="ru-RU" dirty="0" smtClean="0">
              <a:solidFill>
                <a:srgbClr val="121416"/>
              </a:solidFill>
              <a:latin typeface="-apple-system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Picture 8" descr="C:\Users\Admin\Desktop\Работа с полимерной глиной\DSC000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424" y="3501008"/>
            <a:ext cx="3952056" cy="297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99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dmin\Desktop\Работа с полимерной глиной\DSC000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384376" cy="261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Admin\Desktop\Работа с полимерной глиной\DSC000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020" y="3284984"/>
            <a:ext cx="4522755" cy="339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332656"/>
            <a:ext cx="36004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1600" cap="none" spc="0" dirty="0" smtClean="0">
                <a:ln/>
                <a:solidFill>
                  <a:schemeClr val="bg2">
                    <a:lumMod val="10000"/>
                  </a:schemeClr>
                </a:solidFill>
                <a:effectLst/>
              </a:rPr>
              <a:t>Спустя 30 минут вынуть из духовки, дать остыть.  После этого каждую деталь покрываем акриловым лаком.</a:t>
            </a:r>
            <a:endParaRPr lang="ru-RU" sz="1600" cap="none" spc="0" dirty="0">
              <a:ln/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3" y="2967335"/>
            <a:ext cx="324036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ru-RU" sz="1600" b="1" cap="none" spc="0" dirty="0" smtClean="0">
              <a:ln/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algn="ctr"/>
            <a:endParaRPr lang="ru-RU" sz="1600" b="1" dirty="0">
              <a:ln/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ru-RU" sz="1600" b="1" cap="none" spc="0" dirty="0" smtClean="0">
              <a:ln/>
              <a:solidFill>
                <a:schemeClr val="bg2">
                  <a:lumMod val="10000"/>
                </a:schemeClr>
              </a:solidFill>
              <a:effectLst/>
            </a:endParaRPr>
          </a:p>
          <a:p>
            <a:r>
              <a:rPr lang="ru-RU" sz="1600" b="1" cap="none" spc="0" dirty="0" smtClean="0">
                <a:ln/>
                <a:solidFill>
                  <a:schemeClr val="bg2">
                    <a:lumMod val="10000"/>
                  </a:schemeClr>
                </a:solidFill>
                <a:effectLst/>
              </a:rPr>
              <a:t>Следующий момент: Собираем бусы на шёлковую нить из</a:t>
            </a:r>
          </a:p>
          <a:p>
            <a:r>
              <a:rPr lang="ru-RU" sz="1600" b="1" dirty="0" smtClean="0">
                <a:ln/>
                <a:solidFill>
                  <a:schemeClr val="bg2">
                    <a:lumMod val="10000"/>
                  </a:schemeClr>
                </a:solidFill>
              </a:rPr>
              <a:t>Хорошо просушенных деталей.</a:t>
            </a:r>
            <a:endParaRPr lang="ru-RU" sz="1600" b="1" cap="none" spc="0" dirty="0">
              <a:ln/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730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Работа с полимерной глиной\DSC00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403244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Работа с полимерной глиной\DSC00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0648"/>
            <a:ext cx="3816424" cy="354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1" y="692697"/>
            <a:ext cx="345638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1600" b="1" cap="none" spc="0" dirty="0" smtClean="0">
                <a:ln/>
                <a:solidFill>
                  <a:schemeClr val="bg2">
                    <a:lumMod val="10000"/>
                  </a:schemeClr>
                </a:solidFill>
                <a:effectLst/>
              </a:rPr>
              <a:t>Получаются красивые бусы, </a:t>
            </a:r>
          </a:p>
          <a:p>
            <a:pPr algn="ctr"/>
            <a:r>
              <a:rPr lang="ru-RU" sz="1600" b="1" cap="none" spc="0" dirty="0" smtClean="0">
                <a:ln/>
                <a:solidFill>
                  <a:schemeClr val="bg2">
                    <a:lumMod val="10000"/>
                  </a:schemeClr>
                </a:solidFill>
                <a:effectLst/>
              </a:rPr>
              <a:t>которые можно подарить своим родным и знакомым!</a:t>
            </a:r>
            <a:endParaRPr lang="ru-RU" sz="1600" b="1" cap="none" spc="0" dirty="0">
              <a:ln/>
              <a:solidFill>
                <a:schemeClr val="bg2">
                  <a:lumMod val="1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9771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Работа с полимерной глиной\DSC000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825602" cy="390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dmin\Desktop\Работа с полимерной глиной\DSC000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667" y="3941093"/>
            <a:ext cx="3952805" cy="262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27984" y="980728"/>
            <a:ext cx="4104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21416"/>
                </a:solidFill>
                <a:latin typeface="-apple-system"/>
              </a:rPr>
              <a:t>Те, у кого получились </a:t>
            </a:r>
            <a:r>
              <a:rPr lang="ru-RU" dirty="0" smtClean="0">
                <a:solidFill>
                  <a:srgbClr val="121416"/>
                </a:solidFill>
                <a:latin typeface="-apple-system"/>
              </a:rPr>
              <a:t>эти несложные поделки из </a:t>
            </a:r>
            <a:r>
              <a:rPr lang="ru-RU" dirty="0">
                <a:solidFill>
                  <a:srgbClr val="121416"/>
                </a:solidFill>
                <a:latin typeface="-apple-system"/>
              </a:rPr>
              <a:t>полимерного пластика наверняка задумаются, что еще можно слепить. Из этого материала можно слепить что угодно.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39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270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-apple-system</vt:lpstr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1</cp:lastModifiedBy>
  <cp:revision>11</cp:revision>
  <dcterms:created xsi:type="dcterms:W3CDTF">2018-05-07T13:24:13Z</dcterms:created>
  <dcterms:modified xsi:type="dcterms:W3CDTF">2020-11-14T05:36:36Z</dcterms:modified>
</cp:coreProperties>
</file>