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3" r:id="rId3"/>
    <p:sldId id="267" r:id="rId4"/>
    <p:sldId id="268" r:id="rId5"/>
    <p:sldId id="264" r:id="rId6"/>
    <p:sldId id="272" r:id="rId7"/>
    <p:sldId id="270" r:id="rId8"/>
    <p:sldId id="271" r:id="rId9"/>
    <p:sldId id="265" r:id="rId10"/>
    <p:sldId id="266" r:id="rId11"/>
    <p:sldId id="258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4C74C-747D-467D-B0BB-27D33C6619A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AC756-A805-4F34-8062-B92E2660C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CED440-8232-4BAF-ACA6-3B793386E57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588242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связной речи у детей дошкольного возраста через составление рифмованных текстов, метафор, загадок</a:t>
            </a:r>
            <a:r>
              <a:rPr lang="ru-RU" sz="4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700" b="0" smtClean="0">
                <a:solidFill>
                  <a:srgbClr val="2A2723"/>
                </a:solidFill>
                <a:latin typeface="Georgia"/>
              </a:rPr>
              <a:t>Технология </a:t>
            </a:r>
            <a:r>
              <a:rPr lang="ru-RU" sz="2700" b="0" dirty="0">
                <a:solidFill>
                  <a:srgbClr val="2A2723"/>
                </a:solidFill>
                <a:latin typeface="Georgia"/>
              </a:rPr>
              <a:t>развития связной </a:t>
            </a:r>
            <a:r>
              <a:rPr lang="ru-RU" sz="2700" b="0">
                <a:solidFill>
                  <a:srgbClr val="2A2723"/>
                </a:solidFill>
                <a:latin typeface="Georgia"/>
              </a:rPr>
              <a:t>речи </a:t>
            </a:r>
            <a:r>
              <a:rPr lang="ru-RU" sz="2700" b="0" smtClean="0">
                <a:solidFill>
                  <a:srgbClr val="2A2723"/>
                </a:solidFill>
                <a:latin typeface="Georgia"/>
              </a:rPr>
              <a:t>дошкольников»</a:t>
            </a:r>
            <a:r>
              <a:rPr lang="ru-RU" sz="2700" b="0" dirty="0">
                <a:solidFill>
                  <a:srgbClr val="2A2723"/>
                </a:solidFill>
                <a:latin typeface="Georgia"/>
              </a:rPr>
              <a:t> </a:t>
            </a:r>
            <a:r>
              <a:rPr lang="ru-RU" sz="2700" b="0" dirty="0" err="1">
                <a:solidFill>
                  <a:srgbClr val="2A2723"/>
                </a:solidFill>
                <a:latin typeface="Georgia"/>
              </a:rPr>
              <a:t>Сидорчук</a:t>
            </a:r>
            <a:r>
              <a:rPr lang="ru-RU" sz="2700" b="0" dirty="0">
                <a:solidFill>
                  <a:srgbClr val="2A2723"/>
                </a:solidFill>
                <a:latin typeface="Georgia"/>
              </a:rPr>
              <a:t> Т.А., Хоменко Н.Н. </a:t>
            </a:r>
            <a:r>
              <a:rPr lang="ru-RU" sz="2700" b="0" dirty="0" smtClean="0">
                <a:solidFill>
                  <a:srgbClr val="2A2723"/>
                </a:solidFill>
                <a:latin typeface="Georgia"/>
              </a:rPr>
              <a:t>)</a:t>
            </a:r>
            <a:br>
              <a:rPr lang="ru-RU" sz="2700" b="0" dirty="0" smtClean="0">
                <a:solidFill>
                  <a:srgbClr val="2A2723"/>
                </a:solidFill>
                <a:latin typeface="Georgia"/>
              </a:rPr>
            </a:br>
            <a:r>
              <a:rPr lang="ru-RU" sz="2700" b="0" dirty="0">
                <a:solidFill>
                  <a:srgbClr val="2A2723"/>
                </a:solidFill>
                <a:latin typeface="Georgia"/>
              </a:rPr>
              <a:t/>
            </a:r>
            <a:br>
              <a:rPr lang="ru-RU" sz="2700" b="0" dirty="0">
                <a:solidFill>
                  <a:srgbClr val="2A2723"/>
                </a:solidFill>
                <a:latin typeface="Georgia"/>
              </a:rPr>
            </a:br>
            <a:r>
              <a:rPr lang="ru-RU" sz="1800" b="0" dirty="0" smtClean="0">
                <a:solidFill>
                  <a:srgbClr val="2A2723"/>
                </a:solidFill>
                <a:latin typeface="Georgia"/>
              </a:rPr>
              <a:t>презентацию подготовила: воспитатель </a:t>
            </a:r>
            <a:r>
              <a:rPr lang="ru-RU" sz="1800" b="0" dirty="0" err="1" smtClean="0">
                <a:solidFill>
                  <a:srgbClr val="2A2723"/>
                </a:solidFill>
                <a:latin typeface="Georgia"/>
              </a:rPr>
              <a:t>Тихоновец</a:t>
            </a:r>
            <a:r>
              <a:rPr lang="ru-RU" sz="1800" b="0" dirty="0" smtClean="0">
                <a:solidFill>
                  <a:srgbClr val="2A2723"/>
                </a:solidFill>
                <a:latin typeface="Georgia"/>
              </a:rPr>
              <a:t> И.В.</a:t>
            </a:r>
            <a:endParaRPr lang="ru-RU" sz="27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6593269" flipV="1">
            <a:off x="7600088" y="7689327"/>
            <a:ext cx="6172200" cy="12277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1354" y="2895600"/>
            <a:ext cx="1214446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928670"/>
            <a:ext cx="6172200" cy="5453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Лимерик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стихотворение из пяти строчек, которые рифмуются следующим образом: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две строчки рифмуются между собой.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Третья и четвертая строчки рифмуются между собой.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Пятая содержит вывод и не рифмуется. 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001552" y="2895600"/>
            <a:ext cx="714380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428604"/>
            <a:ext cx="6172200" cy="581027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лимерика строиться по следующей модели: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7422" y="2285990"/>
          <a:ext cx="5857916" cy="400053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57322"/>
                <a:gridCol w="4500594"/>
              </a:tblGrid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Жил-был (объект)</a:t>
                      </a:r>
                      <a:endParaRPr lang="ru-RU" b="0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 или</a:t>
                      </a:r>
                      <a:r>
                        <a:rPr lang="ru-RU" baseline="0" dirty="0" smtClean="0"/>
                        <a:t> указание на свойство объекта.</a:t>
                      </a:r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</a:t>
                      </a:r>
                      <a:r>
                        <a:rPr lang="ru-RU" baseline="0" dirty="0" smtClean="0"/>
                        <a:t> или взаимодействие с другими объектами.</a:t>
                      </a:r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 ( утверждение или мораль)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1420" y="5003322"/>
            <a:ext cx="142876" cy="1371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8129634" y="-214338"/>
            <a:ext cx="6172200" cy="18573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357298"/>
            <a:ext cx="6172200" cy="50244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Выразительность речи - 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понимается не только эмоциональная окрашенность, звучания, достигающая междометиями, силой, тембром голоса, но и образность слова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9850" y="2895600"/>
            <a:ext cx="1500198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642918"/>
            <a:ext cx="6172200" cy="559595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 детей созданию образных характеристик объектов.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дошкольниками рифмованных текстов.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детей составлению творческих рассказов по картине.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этап –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дошкольников составлению текстов сказочного содержания.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78" y="2786058"/>
            <a:ext cx="1671606" cy="20535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642918"/>
            <a:ext cx="6172200" cy="57388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составления сравнений: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называет какой-либо объект;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Обозначает его признак;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Определяет значение этого признака;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Сравнивает данное значение со значением признака в другом объекте;</a:t>
            </a:r>
          </a:p>
          <a:p>
            <a:pPr>
              <a:buFont typeface="Arial" pitchFamily="34" charset="0"/>
              <a:buChar char="•"/>
            </a:pPr>
            <a:endParaRPr lang="ru-RU" sz="3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916" y="2895600"/>
            <a:ext cx="1000132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928670"/>
            <a:ext cx="6172200" cy="5453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1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0298" y="2357428"/>
          <a:ext cx="6143668" cy="36921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71834"/>
                <a:gridCol w="3071834"/>
              </a:tblGrid>
              <a:tr h="87511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бывает таким же?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72726" y="4949190"/>
            <a:ext cx="1071570" cy="514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36" y="6336030"/>
            <a:ext cx="1428760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214546" y="928670"/>
            <a:ext cx="6172200" cy="54530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Модель 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28860" y="2285992"/>
          <a:ext cx="6143668" cy="36921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71834"/>
                <a:gridCol w="3071834"/>
              </a:tblGrid>
              <a:tr h="87511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(кто) делае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 так же?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2858" y="2895600"/>
            <a:ext cx="500066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1000108"/>
            <a:ext cx="6172200" cy="5381642"/>
          </a:xfrm>
        </p:spPr>
        <p:txBody>
          <a:bodyPr/>
          <a:lstStyle/>
          <a:p>
            <a:pPr lvl="0" algn="ctr">
              <a:buClr>
                <a:srgbClr val="FE8637"/>
              </a:buClr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Модель 3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4" y="2285992"/>
          <a:ext cx="6286544" cy="374572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143272"/>
                <a:gridCol w="3143272"/>
              </a:tblGrid>
              <a:tr h="106680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На что похоже?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Чем отличается?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78" y="2895600"/>
            <a:ext cx="642942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714356"/>
            <a:ext cx="6172200" cy="56673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Метафора – </a:t>
            </a:r>
            <a: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перенесение свойств одного предмета (явления) на другой на основании признака , общего для обоих сопоставляемых объектов.</a:t>
            </a:r>
            <a:endParaRPr lang="ru-RU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68" y="2895600"/>
            <a:ext cx="1428760" cy="205359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785794"/>
            <a:ext cx="6172200" cy="5595956"/>
          </a:xfrm>
        </p:spPr>
        <p:txBody>
          <a:bodyPr>
            <a:noAutofit/>
          </a:bodyPr>
          <a:lstStyle/>
          <a:p>
            <a:pPr marL="342900" indent="-34290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составления метафор: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Берется объект. Про него и будет составлена метафора.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него выявляется специфическое свойство.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Выбирается объект 2 с таким же свойством.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Определяется место расположения объекта.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метафорической фразы необходимо взять объект 2 и указать место расположения объекта.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Составить предложение с этим словом.</a:t>
            </a:r>
          </a:p>
          <a:p>
            <a:pPr marL="342900" indent="-342900"/>
            <a:endPara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/>
      <a:bodyPr vert="horz" anchor="t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1"/>
          </a:buClr>
          <a:buSzPct val="70000"/>
          <a:buFont typeface="Wingdings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n-ea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199</TotalTime>
  <Words>303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Развитие связной речи у детей дошкольного возраста через составление рифмованных текстов, метафор, загадок («Технология развития связной речи дошкольников» Сидорчук Т.А., Хоменко Н.Н. )  презентацию подготовила: воспитатель Тихоновец И.В.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 Windows</cp:lastModifiedBy>
  <cp:revision>31</cp:revision>
  <dcterms:created xsi:type="dcterms:W3CDTF">2016-09-22T12:44:56Z</dcterms:created>
  <dcterms:modified xsi:type="dcterms:W3CDTF">2020-11-15T11:26:31Z</dcterms:modified>
</cp:coreProperties>
</file>