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0" r:id="rId5"/>
    <p:sldId id="271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  <a:srgbClr val="CCFF33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40" autoAdjust="0"/>
  </p:normalViewPr>
  <p:slideViewPr>
    <p:cSldViewPr>
      <p:cViewPr varScale="1">
        <p:scale>
          <a:sx n="57" d="100"/>
          <a:sy n="57" d="100"/>
        </p:scale>
        <p:origin x="24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11/15/2020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0"/>
            <a:ext cx="8534400" cy="3886200"/>
          </a:xfrm>
        </p:spPr>
        <p:txBody>
          <a:bodyPr>
            <a:noAutofit/>
          </a:bodyPr>
          <a:lstStyle/>
          <a:p>
            <a:pPr algn="ctr"/>
            <a:r>
              <a:rPr lang="ru-RU" i="1" dirty="0" smtClean="0">
                <a:solidFill>
                  <a:srgbClr val="FFC000"/>
                </a:solidFill>
              </a:rPr>
              <a:t>Развивающая предметно-пространственная среда в подготовительной </a:t>
            </a:r>
            <a:br>
              <a:rPr lang="ru-RU" i="1" dirty="0" smtClean="0">
                <a:solidFill>
                  <a:srgbClr val="FFC000"/>
                </a:solidFill>
              </a:rPr>
            </a:br>
            <a:r>
              <a:rPr lang="ru-RU" i="1" dirty="0" smtClean="0">
                <a:solidFill>
                  <a:srgbClr val="FFC000"/>
                </a:solidFill>
              </a:rPr>
              <a:t>группе</a:t>
            </a:r>
            <a:endParaRPr lang="ru-RU" i="1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572000"/>
            <a:ext cx="8305800" cy="22860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 воспитатель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МДОБУ Бурейского д/с №50 «Теремок»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Гулиева Ш. С.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47800"/>
          </a:xfrm>
        </p:spPr>
        <p:txBody>
          <a:bodyPr>
            <a:noAutofit/>
          </a:bodyPr>
          <a:lstStyle/>
          <a:p>
            <a:pPr algn="ctr"/>
            <a:r>
              <a:rPr lang="ru-RU" sz="5000" dirty="0" smtClean="0">
                <a:solidFill>
                  <a:srgbClr val="FFC000"/>
                </a:solidFill>
              </a:rPr>
              <a:t>4. Социально-коммуникативное развитие</a:t>
            </a:r>
            <a:endParaRPr lang="ru-RU" sz="5000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524000"/>
            <a:ext cx="7854696" cy="762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4.1. Центр сюжетно-ролевых игр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20191003_1055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28600" y="2590800"/>
            <a:ext cx="4944894" cy="381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57800" y="2590800"/>
            <a:ext cx="41319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в каждом магазине,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 сможете купить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 небольшой корзине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Удачно разместить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Конфеты и бананы,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Машину, капли в нос,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Шампуни и краны,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Скамейки и фонтаны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даже паровоз!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22098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«Магазин»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457200"/>
            <a:ext cx="777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Кухня, конечно, чудное место,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Столько предметов там интересных.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посмотрите, это плита….!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Варит и парит, и жарит она.</a:t>
            </a:r>
          </a:p>
        </p:txBody>
      </p:sp>
      <p:pic>
        <p:nvPicPr>
          <p:cNvPr id="8" name="Рисунок 7" descr="20201013_11021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352800" y="2362200"/>
            <a:ext cx="5573019" cy="4191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28600" y="2667000"/>
            <a:ext cx="3048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мясорубка, миксер и чайник.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Комбайн еще, и </a:t>
            </a:r>
            <a:r>
              <a:rPr lang="ru-RU" sz="2400" b="1" dirty="0" err="1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мультиварка</a:t>
            </a:r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sz="2400" b="1" dirty="0" err="1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Блинница</a:t>
            </a:r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тостер, хлебная печь,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что угодно можно испечь.</a:t>
            </a:r>
            <a:endParaRPr lang="ru-RU" sz="2400" b="1" dirty="0">
              <a:solidFill>
                <a:srgbClr val="CC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10400" y="1905000"/>
            <a:ext cx="1865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«Кухня»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953000" y="1219200"/>
            <a:ext cx="40386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парикмахерской шикарной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весь нужный инструмент,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Тушь, помада, и румяна,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"</a:t>
            </a:r>
            <a:r>
              <a:rPr lang="ru-RU" sz="2400" b="1" dirty="0" err="1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Шанели</a:t>
            </a:r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 только нет!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Тут Вам сделают прически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Покороче, подлинней,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куколка захочет,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Даже пыль стряхнут с ушей!</a:t>
            </a:r>
            <a:endParaRPr lang="ru-RU" sz="2400" b="1" dirty="0">
              <a:solidFill>
                <a:srgbClr val="CC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" y="533400"/>
            <a:ext cx="3053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«Парикмахерская»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7" name="Рисунок 6" descr="20201005_07425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04800" y="1066800"/>
            <a:ext cx="4505211" cy="5309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-20180427-WA002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886200" y="1447799"/>
            <a:ext cx="5105400" cy="386772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2400" y="457200"/>
            <a:ext cx="37338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Айболит лечил мартышек,</a:t>
            </a:r>
          </a:p>
          <a:p>
            <a:r>
              <a:rPr lang="ru-RU" sz="21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Пилюлькин –коротышек!</a:t>
            </a:r>
          </a:p>
          <a:p>
            <a:r>
              <a:rPr lang="ru-RU" sz="21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же лечим всех подряд-</a:t>
            </a:r>
          </a:p>
          <a:p>
            <a:r>
              <a:rPr lang="ru-RU" sz="21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Бегемотиков, бельчат,</a:t>
            </a:r>
          </a:p>
          <a:p>
            <a:r>
              <a:rPr lang="ru-RU" sz="21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Крокодилов и волчат,</a:t>
            </a:r>
          </a:p>
          <a:p>
            <a:r>
              <a:rPr lang="ru-RU" sz="21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лисят и поросят,</a:t>
            </a:r>
          </a:p>
          <a:p>
            <a:r>
              <a:rPr lang="ru-RU" sz="21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Кукол, рыбок, зайчиков,</a:t>
            </a:r>
          </a:p>
          <a:p>
            <a:r>
              <a:rPr lang="ru-RU" sz="21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Девочек и мальчиков!</a:t>
            </a:r>
          </a:p>
          <a:p>
            <a:r>
              <a:rPr lang="ru-RU" sz="21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Лечим зубки им и глазки,</a:t>
            </a:r>
          </a:p>
          <a:p>
            <a:r>
              <a:rPr lang="ru-RU" sz="21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наложим им повязки!</a:t>
            </a:r>
          </a:p>
          <a:p>
            <a:r>
              <a:rPr lang="ru-RU" sz="21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таблеток им дадим,</a:t>
            </a:r>
          </a:p>
          <a:p>
            <a:r>
              <a:rPr lang="ru-RU" sz="21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микстурой напоим!</a:t>
            </a:r>
          </a:p>
          <a:p>
            <a:r>
              <a:rPr lang="ru-RU" sz="21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у нас бинты и йод.</a:t>
            </a:r>
          </a:p>
          <a:p>
            <a:r>
              <a:rPr lang="ru-RU" sz="21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Приходи, больной народ!</a:t>
            </a:r>
          </a:p>
          <a:p>
            <a:r>
              <a:rPr lang="ru-RU" sz="21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уж что совсем приятно -</a:t>
            </a:r>
          </a:p>
          <a:p>
            <a:r>
              <a:rPr lang="ru-RU" sz="21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То, что лечим мы БЕСПЛАТНО!</a:t>
            </a:r>
            <a:endParaRPr lang="ru-RU" sz="2100" b="1" dirty="0">
              <a:solidFill>
                <a:srgbClr val="CC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53200" y="9144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rgbClr val="FFFF00"/>
                </a:solidFill>
              </a:rPr>
              <a:t>«Больничка»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28600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4.2. Центр «Безопасности»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10200" y="1524000"/>
            <a:ext cx="3733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Осторожность в гололед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ушибов сбережет!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чего в саду забор,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дороге светофор?</a:t>
            </a:r>
          </a:p>
          <a:p>
            <a:r>
              <a:rPr lang="ru-RU" sz="2200" b="1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 не было беды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шалите у воды!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бери без спросу нож!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запомни, где живешь!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 пожар, что нужно знать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кого на помощь звать?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Ноль один, ноль два, 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ноль три</a:t>
            </a:r>
            <a:b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запомни! И звони!</a:t>
            </a:r>
            <a:endParaRPr lang="ru-RU" sz="2200" b="1" dirty="0">
              <a:solidFill>
                <a:srgbClr val="CC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20201012_16444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28600" y="2667000"/>
            <a:ext cx="5105400" cy="391231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4800" y="990600"/>
            <a:ext cx="88392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 правил есть на свете,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Их должны запомнить дети!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спички лучше не играть!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Дверь чужим не открывать!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914400"/>
          </a:xfrm>
        </p:spPr>
        <p:txBody>
          <a:bodyPr>
            <a:normAutofit/>
          </a:bodyPr>
          <a:lstStyle/>
          <a:p>
            <a:pPr algn="ctr"/>
            <a:r>
              <a:rPr lang="ru-RU" sz="5000" dirty="0" smtClean="0">
                <a:solidFill>
                  <a:srgbClr val="FFC000"/>
                </a:solidFill>
              </a:rPr>
              <a:t>5. Физическое развитие</a:t>
            </a:r>
            <a:endParaRPr lang="ru-RU" sz="5000" dirty="0">
              <a:solidFill>
                <a:srgbClr val="FFC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2400" y="1219200"/>
            <a:ext cx="4953000" cy="5323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Зарядку делаем мы дружно,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Ведь понимаем – это нужно!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всё у нас для спорта есть: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Скакалки, кегли и дорожки,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тренажеров есть немножко,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Мячи, гантели, кольца есть -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Всё невозможно перечесть!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 спортом дружим не напрасно.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цель свою мы видим ясно: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Хотим быстрее подрасти,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России славу принести!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 Олимпийцы мы стремимся,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Преград к медалям не боимся!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впрочем, нам куда спешить?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Своё успеем совершить!</a:t>
            </a:r>
            <a:endParaRPr lang="ru-RU" sz="2200" b="1" dirty="0">
              <a:solidFill>
                <a:srgbClr val="CC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20201021_08504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72000" y="914400"/>
            <a:ext cx="4222304" cy="56868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0"/>
            <a:ext cx="8534400" cy="3886200"/>
          </a:xfrm>
        </p:spPr>
        <p:txBody>
          <a:bodyPr>
            <a:noAutofit/>
          </a:bodyPr>
          <a:lstStyle/>
          <a:p>
            <a:pPr algn="ctr"/>
            <a:r>
              <a:rPr lang="ru-RU" i="1" dirty="0" smtClean="0">
                <a:solidFill>
                  <a:srgbClr val="FFC000"/>
                </a:solidFill>
              </a:rPr>
              <a:t>Развивающая предметно-пространственная среда в подготовительной </a:t>
            </a:r>
            <a:br>
              <a:rPr lang="ru-RU" i="1" dirty="0" smtClean="0">
                <a:solidFill>
                  <a:srgbClr val="FFC000"/>
                </a:solidFill>
              </a:rPr>
            </a:br>
            <a:r>
              <a:rPr lang="ru-RU" i="1" dirty="0" smtClean="0">
                <a:solidFill>
                  <a:srgbClr val="FFC000"/>
                </a:solidFill>
              </a:rPr>
              <a:t>группе</a:t>
            </a:r>
            <a:endParaRPr lang="ru-RU" i="1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572000"/>
            <a:ext cx="8305800" cy="22860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 воспитатель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МДОБУ Бурейского д/с №50 «Теремок»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Гулиева Ш. С.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6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1. Художественно-эстетическое развитие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2133600"/>
            <a:ext cx="3200400" cy="472440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Альбом, палитры, краски, кисти,</a:t>
            </a:r>
          </a:p>
          <a:p>
            <a:pPr algn="l"/>
            <a:r>
              <a:rPr lang="ru-RU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Гуашь, мольберты, акварель.</a:t>
            </a:r>
          </a:p>
          <a:p>
            <a:pPr algn="l"/>
            <a:r>
              <a:rPr lang="ru-RU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Рисуй портреты и эскизы!</a:t>
            </a:r>
          </a:p>
          <a:p>
            <a:pPr algn="l"/>
            <a:r>
              <a:rPr lang="ru-RU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Всё разрешается теперь!</a:t>
            </a:r>
          </a:p>
          <a:p>
            <a:pPr algn="l"/>
            <a:endParaRPr lang="ru-RU" dirty="0"/>
          </a:p>
        </p:txBody>
      </p:sp>
      <p:pic>
        <p:nvPicPr>
          <p:cNvPr id="5" name="Рисунок 4" descr="20201014_07401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352800" y="1676400"/>
            <a:ext cx="5570378" cy="4825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990600"/>
          </a:xfrm>
        </p:spPr>
        <p:txBody>
          <a:bodyPr/>
          <a:lstStyle/>
          <a:p>
            <a:pPr algn="ctr"/>
            <a:r>
              <a:rPr lang="ru-RU" sz="5000" dirty="0" smtClean="0">
                <a:solidFill>
                  <a:srgbClr val="FFC000"/>
                </a:solidFill>
              </a:rPr>
              <a:t>2. Речевое развитие</a:t>
            </a:r>
            <a:endParaRPr lang="ru-RU" sz="5000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05400" y="1371600"/>
            <a:ext cx="4038600" cy="5486400"/>
          </a:xfrm>
        </p:spPr>
        <p:txBody>
          <a:bodyPr>
            <a:normAutofit fontScale="92500"/>
          </a:bodyPr>
          <a:lstStyle/>
          <a:p>
            <a:pPr algn="l"/>
            <a:r>
              <a:rPr lang="ru-RU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Книжки нам пока читают</a:t>
            </a:r>
          </a:p>
          <a:p>
            <a:pPr algn="l"/>
            <a:r>
              <a:rPr lang="ru-RU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Воспитатели для нас.</a:t>
            </a:r>
          </a:p>
          <a:p>
            <a:pPr algn="l"/>
            <a:r>
              <a:rPr lang="ru-RU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Ежедневно наступает</a:t>
            </a:r>
          </a:p>
          <a:p>
            <a:pPr algn="l"/>
            <a:r>
              <a:rPr lang="ru-RU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Чтенья книг желанный час!</a:t>
            </a:r>
          </a:p>
          <a:p>
            <a:pPr algn="l"/>
            <a:endParaRPr lang="ru-RU" b="1" dirty="0" smtClean="0">
              <a:solidFill>
                <a:srgbClr val="CC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героев сказок любим,</a:t>
            </a:r>
          </a:p>
          <a:p>
            <a:pPr algn="l"/>
            <a:r>
              <a:rPr lang="ru-RU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Книжки очень бережём,</a:t>
            </a:r>
          </a:p>
          <a:p>
            <a:pPr algn="l"/>
            <a:r>
              <a:rPr lang="ru-RU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читать их сами будем.</a:t>
            </a:r>
          </a:p>
          <a:p>
            <a:pPr algn="l"/>
            <a:r>
              <a:rPr lang="ru-RU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малость подрастём!</a:t>
            </a:r>
          </a:p>
          <a:p>
            <a:pPr algn="l"/>
            <a:r>
              <a:rPr lang="ru-RU" dirty="0" smtClean="0"/>
              <a:t> </a:t>
            </a:r>
          </a:p>
          <a:p>
            <a:pPr algn="l"/>
            <a:endParaRPr lang="ru-RU" dirty="0" smtClean="0"/>
          </a:p>
          <a:p>
            <a:pPr algn="l"/>
            <a:endParaRPr lang="ru-RU" dirty="0"/>
          </a:p>
        </p:txBody>
      </p:sp>
      <p:pic>
        <p:nvPicPr>
          <p:cNvPr id="6" name="Рисунок 5" descr="20201013_08585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09600" y="1066800"/>
            <a:ext cx="4112401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2057400"/>
            <a:ext cx="3886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Эксперименты ставим!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крупы и материал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Природный изучаем.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Свойства бумаги и воды,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Всё это открываем.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Детишкам интересно здесь,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них всё это ново.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можно сделать в уголке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Здесь множество другого.</a:t>
            </a:r>
          </a:p>
          <a:p>
            <a:endParaRPr lang="ru-RU" dirty="0"/>
          </a:p>
        </p:txBody>
      </p:sp>
      <p:pic>
        <p:nvPicPr>
          <p:cNvPr id="6" name="Рисунок 5" descr="IMG_20200117_14154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114800" y="2286000"/>
            <a:ext cx="4787034" cy="4114800"/>
          </a:xfrm>
          <a:prstGeom prst="rect">
            <a:avLst/>
          </a:prstGeom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0" y="990600"/>
            <a:ext cx="9144000" cy="990600"/>
          </a:xfrm>
          <a:prstGeom prst="rect">
            <a:avLst/>
          </a:prstGeom>
        </p:spPr>
        <p:txBody>
          <a:bodyPr vert="horz" lIns="0" rIns="18288">
            <a:normAutofit lnSpcReduction="10000"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3.1. Центр опытно-экспериментальной деятельности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ctrTitle"/>
          </p:nvPr>
        </p:nvSpPr>
        <p:spPr>
          <a:xfrm>
            <a:off x="228600" y="0"/>
            <a:ext cx="8915400" cy="914400"/>
          </a:xfrm>
        </p:spPr>
        <p:txBody>
          <a:bodyPr>
            <a:normAutofit/>
          </a:bodyPr>
          <a:lstStyle/>
          <a:p>
            <a:pPr algn="ctr"/>
            <a:r>
              <a:rPr lang="ru-RU" sz="5000" dirty="0" smtClean="0">
                <a:solidFill>
                  <a:srgbClr val="FFC000"/>
                </a:solidFill>
              </a:rPr>
              <a:t>3. Познавательное развитие</a:t>
            </a:r>
            <a:endParaRPr lang="ru-RU" sz="5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457200"/>
            <a:ext cx="8001000" cy="16764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3.2. Центр экономического воспитания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76800" y="1371600"/>
            <a:ext cx="4114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Экономика очень важна,</a:t>
            </a:r>
          </a:p>
          <a:p>
            <a:pPr fontAlgn="base"/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жизни нам, несомненно,  нужна.</a:t>
            </a:r>
          </a:p>
          <a:p>
            <a:pPr fontAlgn="base"/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разумнее жить,</a:t>
            </a:r>
          </a:p>
          <a:p>
            <a:pPr fontAlgn="base"/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экономикой надо  дружить.</a:t>
            </a:r>
          </a:p>
          <a:p>
            <a:pPr fontAlgn="base"/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 науку нам трудно понять,</a:t>
            </a:r>
          </a:p>
          <a:p>
            <a:pPr fontAlgn="base"/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Надо думать, читать, размышлять,</a:t>
            </a:r>
          </a:p>
          <a:p>
            <a:pPr fontAlgn="base"/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законы постичь, изучить</a:t>
            </a:r>
          </a:p>
          <a:p>
            <a:pPr fontAlgn="base"/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тогда станем лучше мы жить.</a:t>
            </a:r>
            <a:endParaRPr lang="ru-RU" sz="2400" b="1" dirty="0">
              <a:solidFill>
                <a:srgbClr val="CC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20200428_10262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52753" y="1852246"/>
            <a:ext cx="4923693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28600"/>
            <a:ext cx="8458200" cy="1219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3.3. Нравственно-патриотический центр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1371600"/>
            <a:ext cx="2895600" cy="4676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Здравствуй Родина моя!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Очень я люблю тебя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Необъятные просторы,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 русские березы –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Разнотравные поля,</a:t>
            </a:r>
          </a:p>
          <a:p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Это все моя земля!</a:t>
            </a:r>
            <a:endParaRPr lang="ru-RU" sz="2400" b="1" dirty="0">
              <a:solidFill>
                <a:srgbClr val="CC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20201016_08543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90800" y="1600200"/>
            <a:ext cx="6240780" cy="43540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0"/>
            <a:ext cx="7924800" cy="1524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3.4. «Строительный» (конструктивный) центр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1219200"/>
            <a:ext cx="5181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к труду мы привыкали,</a:t>
            </a:r>
          </a:p>
          <a:p>
            <a:r>
              <a:rPr lang="ru-RU" sz="25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конструктивный уголок.</a:t>
            </a:r>
          </a:p>
          <a:p>
            <a:r>
              <a:rPr lang="ru-RU" sz="25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игрушки покупали,</a:t>
            </a:r>
          </a:p>
          <a:p>
            <a:pPr lvl="0"/>
            <a:r>
              <a:rPr lang="ru-RU" sz="25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 думали, что будет толк</a:t>
            </a:r>
          </a:p>
          <a:p>
            <a:endParaRPr lang="ru-RU" sz="2400" b="1" dirty="0" smtClean="0">
              <a:solidFill>
                <a:srgbClr val="CC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7" name="Рисунок 6" descr="20201013_10444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28600" y="2971800"/>
            <a:ext cx="5638800" cy="367716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943600" y="2286000"/>
            <a:ext cx="3200400" cy="44766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5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кубиков, конструкторов, стамесок,</a:t>
            </a:r>
          </a:p>
          <a:p>
            <a:pPr lvl="0"/>
            <a:r>
              <a:rPr lang="ru-RU" sz="25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Напильников, рубанков и гвоздей!</a:t>
            </a:r>
          </a:p>
          <a:p>
            <a:pPr lvl="0"/>
            <a:r>
              <a:rPr lang="ru-RU" sz="25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Компьютеры нужны теперь для деток!</a:t>
            </a:r>
          </a:p>
          <a:p>
            <a:pPr lvl="0"/>
            <a:r>
              <a:rPr lang="ru-RU" sz="25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Задумайтесь, родители, скорей!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 txBox="1">
            <a:spLocks noGrp="1"/>
          </p:cNvSpPr>
          <p:nvPr>
            <p:ph type="subTitle" idx="1"/>
          </p:nvPr>
        </p:nvSpPr>
        <p:spPr>
          <a:xfrm>
            <a:off x="228600" y="1371600"/>
            <a:ext cx="4191000" cy="467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группе куклы не скучают!</a:t>
            </a:r>
          </a:p>
          <a:p>
            <a:pPr algn="l"/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Там музыкальный уголок!</a:t>
            </a:r>
          </a:p>
          <a:p>
            <a:pPr algn="l"/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нём дети громко так играют,-</a:t>
            </a:r>
          </a:p>
          <a:p>
            <a:pPr algn="l"/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Трясется даже потолок! </a:t>
            </a:r>
          </a:p>
          <a:p>
            <a:pPr algn="l"/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 нашу музыку поют</a:t>
            </a:r>
          </a:p>
          <a:p>
            <a:pPr algn="l"/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пляшут так старательно</a:t>
            </a:r>
          </a:p>
          <a:p>
            <a:pPr algn="l"/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Детишки, куклы, - все вокруг!</a:t>
            </a:r>
          </a:p>
          <a:p>
            <a:pPr algn="l"/>
            <a:r>
              <a:rPr lang="ru-RU" sz="24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даже воспитатели!</a:t>
            </a: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533400" y="152400"/>
            <a:ext cx="8229600" cy="990600"/>
          </a:xfrm>
          <a:prstGeom prst="rect">
            <a:avLst/>
          </a:prstGeom>
        </p:spPr>
        <p:txBody>
          <a:bodyPr vert="horz" lIns="0" rIns="18288">
            <a:normAutofit lnSpcReduction="10000"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3.5.  Музыкально-театрализованный центр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Рисунок 7" descr="IMG-20201002-WA001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67200" y="1295400"/>
            <a:ext cx="4522009" cy="50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381000"/>
            <a:ext cx="54566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Очень мы театры любим,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Круглый год мы с ними дружим: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нашей группе все актеры,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Кукловоды и танцоры,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Акробаты и жонглёры,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Балерины, режиссёры!</a:t>
            </a:r>
          </a:p>
        </p:txBody>
      </p:sp>
      <p:pic>
        <p:nvPicPr>
          <p:cNvPr id="9" name="Рисунок 8" descr="20200925_11012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28600" y="2667000"/>
            <a:ext cx="4151011" cy="3672284"/>
          </a:xfrm>
          <a:prstGeom prst="rect">
            <a:avLst/>
          </a:prstGeom>
        </p:spPr>
      </p:pic>
      <p:pic>
        <p:nvPicPr>
          <p:cNvPr id="10" name="Рисунок 9" descr="20201002_10221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00600" y="304800"/>
            <a:ext cx="4141724" cy="464203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419600" y="5029200"/>
            <a:ext cx="47244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день и каждый час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хотим играть для Вас!!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б видел Станиславский –</a:t>
            </a:r>
          </a:p>
          <a:p>
            <a:r>
              <a:rPr lang="ru-RU" sz="2200" b="1" dirty="0" smtClean="0">
                <a:solidFill>
                  <a:srgbClr val="CC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 бы очень рад за нас!</a:t>
            </a:r>
            <a:endParaRPr lang="ru-RU" sz="2200" b="1" dirty="0">
              <a:solidFill>
                <a:srgbClr val="CC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312</TotalTime>
  <Words>724</Words>
  <PresentationFormat>Экран (4:3)</PresentationFormat>
  <Paragraphs>162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Развивающая предметно-пространственная среда в подготовительной  группе</vt:lpstr>
      <vt:lpstr>1. Художественно-эстетическое развитие</vt:lpstr>
      <vt:lpstr>2. Речевое развитие</vt:lpstr>
      <vt:lpstr>3. Познавательное развитие</vt:lpstr>
      <vt:lpstr>Слайд 5</vt:lpstr>
      <vt:lpstr>Слайд 6</vt:lpstr>
      <vt:lpstr>Слайд 7</vt:lpstr>
      <vt:lpstr>Слайд 8</vt:lpstr>
      <vt:lpstr>Слайд 9</vt:lpstr>
      <vt:lpstr>4. Социально-коммуникативное развитие</vt:lpstr>
      <vt:lpstr>Слайд 11</vt:lpstr>
      <vt:lpstr>Слайд 12</vt:lpstr>
      <vt:lpstr>Слайд 13</vt:lpstr>
      <vt:lpstr>Слайд 14</vt:lpstr>
      <vt:lpstr>5. Физическое развитие</vt:lpstr>
      <vt:lpstr>Развивающая предметно-пространственная среда в подготовительной  группе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 в подготовительной  группе</dc:title>
  <dc:creator>Лейсан</dc:creator>
  <cp:lastModifiedBy>Лейсан</cp:lastModifiedBy>
  <cp:revision>38</cp:revision>
  <dcterms:created xsi:type="dcterms:W3CDTF">2020-10-03T09:53:07Z</dcterms:created>
  <dcterms:modified xsi:type="dcterms:W3CDTF">2020-11-15T09:06:28Z</dcterms:modified>
</cp:coreProperties>
</file>