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9" r:id="rId10"/>
    <p:sldId id="265" r:id="rId11"/>
    <p:sldId id="268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5" y="43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9883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8413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0739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4659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9269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4095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87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8477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967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543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129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4469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5514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8845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975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9442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9247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DF00B-66C5-43FD-9870-8FBCD3A789BE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84832-1A6B-468D-96F7-38A3094CB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612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gif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obrazovaka.ru/wp-content/presentations/slides/16806/prezentaciya-po-orkse-4-klass-rossiya-nasha-rodina-slid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7088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8036" cy="6858000"/>
          </a:xfrm>
        </p:spPr>
      </p:pic>
    </p:spTree>
    <p:extLst>
      <p:ext uri="{BB962C8B-B14F-4D97-AF65-F5344CB8AC3E}">
        <p14:creationId xmlns:p14="http://schemas.microsoft.com/office/powerpoint/2010/main" val="4124161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803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err="1" smtClean="0">
                <a:solidFill>
                  <a:srgbClr val="FF0000"/>
                </a:solidFill>
              </a:rPr>
              <a:t>франци</a:t>
            </a:r>
            <a:r>
              <a:rPr lang="ru-RU" sz="8000" b="1" dirty="0" err="1" smtClean="0"/>
              <a:t>я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1530414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25591" cy="6858000"/>
          </a:xfrm>
        </p:spPr>
      </p:pic>
    </p:spTree>
    <p:extLst>
      <p:ext uri="{BB962C8B-B14F-4D97-AF65-F5344CB8AC3E}">
        <p14:creationId xmlns:p14="http://schemas.microsoft.com/office/powerpoint/2010/main" val="4379846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2559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err="1" smtClean="0">
                <a:cs typeface="Aharoni" panose="02010803020104030203" pitchFamily="2" charset="-79"/>
              </a:rPr>
              <a:t>нидерланды</a:t>
            </a:r>
            <a:endParaRPr lang="ru-RU" sz="6600" b="1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108116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rgumenti.ru/images/arhnews/41176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059" y="2541774"/>
            <a:ext cx="7429499" cy="147857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err="1" smtClean="0">
                <a:solidFill>
                  <a:srgbClr val="FF0000"/>
                </a:solidFill>
              </a:rPr>
              <a:t>россия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5591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kartinki-vernisazh.ru/_ph/61/1/410215251.jpg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59" y="274154"/>
            <a:ext cx="8568567" cy="562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Вирус !!!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Bongos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3776663"/>
            <a:ext cx="487363" cy="487362"/>
          </a:xfrm>
        </p:spPr>
      </p:pic>
      <p:pic>
        <p:nvPicPr>
          <p:cNvPr id="5" name="пружинка звук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>
                  <p14:fade out="50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513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68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tatic.wixstatic.com/media/97083a_d62c856212734fd9a73ce248ecd60033.png_srz_500_320_85_22_0.50_1.20_0.00_png_sr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680" y="574718"/>
            <a:ext cx="8919628" cy="570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384" y="3281059"/>
            <a:ext cx="7429499" cy="1478570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err="1" smtClean="0">
                <a:solidFill>
                  <a:srgbClr val="FF0000"/>
                </a:solidFill>
                <a:cs typeface="Aharoni" panose="02010803020104030203" pitchFamily="2" charset="-79"/>
              </a:rPr>
              <a:t>расея</a:t>
            </a:r>
            <a:endParaRPr lang="ru-RU" sz="80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8960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playcast.ru/uploads/2015/03/20/1273593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071" y="435510"/>
            <a:ext cx="6527857" cy="598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5332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static.wixstatic.com/media/97083a_d62c856212734fd9a73ce248ecd60033.png_srz_500_320_85_22_0.50_1.20_0.00_png_sr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680" y="574718"/>
            <a:ext cx="8919628" cy="570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384" y="3281059"/>
            <a:ext cx="7429499" cy="1478570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err="1" smtClean="0">
                <a:solidFill>
                  <a:srgbClr val="FF0000"/>
                </a:solidFill>
                <a:cs typeface="Aharoni" panose="02010803020104030203" pitchFamily="2" charset="-79"/>
              </a:rPr>
              <a:t>россия</a:t>
            </a:r>
            <a:endParaRPr lang="ru-RU" sz="80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961522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5082" cy="6858001"/>
          </a:xfrm>
        </p:spPr>
      </p:pic>
    </p:spTree>
    <p:extLst>
      <p:ext uri="{BB962C8B-B14F-4D97-AF65-F5344CB8AC3E}">
        <p14:creationId xmlns:p14="http://schemas.microsoft.com/office/powerpoint/2010/main" val="36383552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5082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352511"/>
            <a:ext cx="7429499" cy="147857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аргентина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7370771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185066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err="1" smtClean="0"/>
              <a:t>чехия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3416945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167</TotalTime>
  <Words>9</Words>
  <Application>Microsoft Office PowerPoint</Application>
  <PresentationFormat>Экран (4:3)</PresentationFormat>
  <Paragraphs>8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Aharoni</vt:lpstr>
      <vt:lpstr>Arial</vt:lpstr>
      <vt:lpstr>Trebuchet MS</vt:lpstr>
      <vt:lpstr>Tw Cen MT</vt:lpstr>
      <vt:lpstr>Контур</vt:lpstr>
      <vt:lpstr>Презентация PowerPoint</vt:lpstr>
      <vt:lpstr>Вирус !!!</vt:lpstr>
      <vt:lpstr>расея</vt:lpstr>
      <vt:lpstr>Презентация PowerPoint</vt:lpstr>
      <vt:lpstr>россия</vt:lpstr>
      <vt:lpstr>Презентация PowerPoint</vt:lpstr>
      <vt:lpstr>аргентина</vt:lpstr>
      <vt:lpstr>Презентация PowerPoint</vt:lpstr>
      <vt:lpstr>чехия</vt:lpstr>
      <vt:lpstr>Презентация PowerPoint</vt:lpstr>
      <vt:lpstr>франция</vt:lpstr>
      <vt:lpstr>Презентация PowerPoint</vt:lpstr>
      <vt:lpstr>нидерланды</vt:lpstr>
      <vt:lpstr>россия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10</cp:revision>
  <dcterms:created xsi:type="dcterms:W3CDTF">2018-04-09T18:37:09Z</dcterms:created>
  <dcterms:modified xsi:type="dcterms:W3CDTF">2018-04-09T21:24:19Z</dcterms:modified>
</cp:coreProperties>
</file>