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9" r:id="rId2"/>
    <p:sldId id="257" r:id="rId3"/>
    <p:sldId id="258" r:id="rId4"/>
    <p:sldId id="260" r:id="rId5"/>
    <p:sldId id="272" r:id="rId6"/>
    <p:sldId id="265" r:id="rId7"/>
    <p:sldId id="266" r:id="rId8"/>
    <p:sldId id="267" r:id="rId9"/>
    <p:sldId id="279" r:id="rId10"/>
    <p:sldId id="269" r:id="rId11"/>
    <p:sldId id="270" r:id="rId12"/>
    <p:sldId id="271" r:id="rId13"/>
    <p:sldId id="26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3D8017-F31F-45F7-AB7E-7FC4D69A82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AE52CE-0CCC-4DB3-B2FF-6C2084458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920" y="283515"/>
            <a:ext cx="7515944" cy="118715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АВТОНОМНОЕ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№ 6»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НАЗАРОВО КРАСНОЯРСКОГО КРАЯ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5441"/>
            <a:ext cx="7456872" cy="4800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Развивающая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предметно-пространственная среда подготовительной к школе группы №16 «Золушка» комбинированной  направленности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Выполнила:  воспитатель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Тихоновец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7166"/>
            <a:ext cx="8531272" cy="610586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речевого развития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Веселый язычок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Дидактические пособия для дыхательной гимнастики «Сказочный замок»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Наборы предметных картинок «Народные сказки»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Картотека  на развитие связной речи «Сказки А.С Пушкина»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Д/и «Кто кем станет?»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 Д/и «Ориентация в пространстве»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Д/и «Четвертый лишний»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 Д/и «Кто? Где?»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9. Художественная детская литература.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27" y="31629"/>
            <a:ext cx="1433617" cy="1813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o-uO87LDZX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571480"/>
            <a:ext cx="7643866" cy="5732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642918"/>
            <a:ext cx="7498080" cy="22905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художественно-эстетическому развитию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«Умелые пальчики»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Тематические альбомы: «Хохломская игрушка», « роспись гжель»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Д/и «Волшебный цветок»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Раскраски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6ty-evn1gM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501008"/>
            <a:ext cx="3911368" cy="302433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6215082"/>
            <a:ext cx="52358" cy="1095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390736" cy="3226688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театрализованной и музыкальной деятельности  «Петрушка»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Театр пальчиковый «Домашние животные»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 Теневой театр «Три поросенка», «под грибом».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Маски.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Сюжетные картинки сказок А.С. Пушкина, «Смоляной Бычок», «Кошкин дом», «Три поросенка»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WSWodjNzxcs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500438"/>
            <a:ext cx="4143404" cy="3107554"/>
          </a:xfrm>
        </p:spPr>
      </p:pic>
      <p:pic>
        <p:nvPicPr>
          <p:cNvPr id="12" name="Содержимое 11" descr="WdoIVv-Pp0M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36134"/>
            <a:ext cx="4143404" cy="310755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5961" y="116632"/>
            <a:ext cx="1488039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509" y="476672"/>
            <a:ext cx="7007803" cy="259228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по социально –коммуникативному развитию «Пешеход»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содержит 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наглядно-демонстрационный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изучения и формирования навыков безопасного поведения детей на улице и дома, атрибуты для обыгрывания различных ситуаций.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Альбом сюжетных картинок «Правила безопасного поведения с домашними животными »</a:t>
            </a:r>
            <a:endParaRPr lang="ru-RU" sz="2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-YzSRXuqYIQ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72509" y="3718992"/>
            <a:ext cx="4191000" cy="3139008"/>
          </a:xfrm>
        </p:spPr>
      </p:pic>
      <p:pic>
        <p:nvPicPr>
          <p:cNvPr id="8" name="Содержимое 7" descr="acEEk_wK9HU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300192" y="3364912"/>
            <a:ext cx="2638425" cy="3524250"/>
          </a:xfrm>
        </p:spPr>
      </p:pic>
      <p:pic>
        <p:nvPicPr>
          <p:cNvPr id="6" name="Рисунок 5" descr="tlg51ZnF5QM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6296" y="0"/>
            <a:ext cx="1857356" cy="1393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498080" cy="171452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социально –коммуникативного развития «Отдыхай-ка»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детей есть возможность отдохнуть,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посидеть в тишине, полистать любимую книгу</a:t>
            </a:r>
            <a:r>
              <a:rPr lang="ru-RU" sz="2800" dirty="0" smtClean="0"/>
              <a:t>.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8zw6xElFqMQ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368" y="2996952"/>
            <a:ext cx="3456384" cy="323858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261" y="43453"/>
            <a:ext cx="1902739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320"/>
            <a:ext cx="8175282" cy="22905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по социально –коммуникативному развитию  «Поиграй-ка»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оснащен атрибутами для сюжетно-ролевых игр, подобранных с учетом возрастных особенностей детей и гендерной принадлежностью – куклами, машинами, фигурками диких и домашних животных. 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YjXhCVYf8U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12976"/>
            <a:ext cx="3240360" cy="306896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212976"/>
            <a:ext cx="2355726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239" y="332656"/>
            <a:ext cx="6643734" cy="25066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по физическому развитию «Попрыгунчики»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центре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подобраны наборы предметов для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профилактики плоскостопия и развития мелкой моторики: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мешочки с песком, массажные коврики, бросовый материал (шишки крышки и т. д.), мячики-ежики,  игры с веревочкой «Кто быстрее»; мячи большие, средние, малые; обручи, веревки, скакалки, ленточки, платочки, султанчики, маски для подвижных игр, картотеки, иллюстрации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2848" y="120651"/>
            <a:ext cx="1508752" cy="2232248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5214950"/>
            <a:ext cx="4343400" cy="11096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992" y="4021074"/>
            <a:ext cx="3310415" cy="2865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632848" cy="15716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Коррекционный Центр « Солнышко»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ZXG_IVXTDPs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11444"/>
            <a:ext cx="3614602" cy="203321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006" y="1611444"/>
            <a:ext cx="3614603" cy="20332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763194"/>
            <a:ext cx="2232248" cy="3068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170" y="4221088"/>
            <a:ext cx="3675900" cy="206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962088" cy="217171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приемной группы №16 «золушка» расположены информационные стенды  "Для вас, родители", где размещена информация: режим дня, расписание образовательной деятельности, меню, номера телефонов доверия, Тематические консультации, памятки для родителей.</a:t>
            </a:r>
            <a:endParaRPr lang="ru-RU" sz="2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uKfMbIyqPDQ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08584"/>
            <a:ext cx="2740854" cy="354711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171718"/>
            <a:ext cx="3929640" cy="22104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210" y="4509120"/>
            <a:ext cx="3907926" cy="2198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476672"/>
            <a:ext cx="7056784" cy="523321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Развивающая предметно-пространственная среда (РППС) в подготовительной к школе группе №16 «Золушка» комбинированной  направленности организована в соответствии с ФГОС ДО и обеспечивает возможность общения и совместной деятельности детей и взрослых, двигательной активности детей, а также возможность уединения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(ФГОС ДО 3.3.2.)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90168" cy="237626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построения РППС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соответствии с ФГОС ДО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подготовительной к школе  группе №16 «Золушка» комбинированной направленности: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492896"/>
            <a:ext cx="5143536" cy="408052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асыщенность; </a:t>
            </a:r>
          </a:p>
          <a:p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рансформируемость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олифункциональность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вариативность;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оступность;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езопасность;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626469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РППС подготовительной к школе группы № 16 «золушка» комбинированной направленности организовано в виде центров детской активности по 5 направлениям развития ребенка: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социально-коммуникативное, речевое, познавательное, художественно-эстетическое, физическое развитие.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Центры оснащены достаточным  количеством материалов: дидактические игры, дидактические пособия, настольно-печатные игры, наглядно-дидактические пособия, материалы для творчества.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Наполняемость центров изменяется в соответствии с комплексно-тематическим планированием и в зависимости от возрастных особенностей и интересов детей.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Oydmdws2YRM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786058"/>
            <a:ext cx="3929090" cy="3686188"/>
          </a:xfrm>
        </p:spPr>
      </p:pic>
      <p:pic>
        <p:nvPicPr>
          <p:cNvPr id="9" name="Содержимое 8" descr="cHo4DtRY67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85728"/>
            <a:ext cx="5057780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51125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развивающая предметно-пространственная среда в период с 21.01.2019 - 08.02.2019 г.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соответствии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комплексно-тематическим планированием: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«что за прелесть эти сказки!»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78200" cy="206084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познавательного развития «Считалочка»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Многофункциональное дидактическое пособие «Яблоня»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Д/и «</a:t>
            </a:r>
            <a:r>
              <a:rPr lang="ru-RU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Судоку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геометрическая», «</a:t>
            </a:r>
            <a:r>
              <a:rPr lang="ru-RU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Судоку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цифровая»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x4AYMcvOoz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928802"/>
            <a:ext cx="3929089" cy="4286280"/>
          </a:xfrm>
        </p:spPr>
      </p:pic>
      <p:pic>
        <p:nvPicPr>
          <p:cNvPr id="12" name="Содержимое 11" descr="oKPmAH6AJtw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928802"/>
            <a:ext cx="3714776" cy="435771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955" y="11970"/>
            <a:ext cx="1412402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4290"/>
            <a:ext cx="8820472" cy="27363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познавательного развития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Любознайка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Макет «Дерево сезонное»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Наглядно дидактическое пособие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 деревне»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Тематический альбом «Домашние животные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их детеныши»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17" descr="wbnBjwG6MAY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950594"/>
            <a:ext cx="2143140" cy="3637980"/>
          </a:xfrm>
        </p:spPr>
      </p:pic>
      <p:pic>
        <p:nvPicPr>
          <p:cNvPr id="19" name="Рисунок 18" descr="rKCSuHDvi8Q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562" y="3068960"/>
            <a:ext cx="3643338" cy="364357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866" y="95024"/>
            <a:ext cx="1904612" cy="26858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04664"/>
            <a:ext cx="8458200" cy="914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МИНИ-МУЗЕЙ </a:t>
            </a:r>
            <a:r>
              <a:rPr lang="ru-RU" smtClean="0">
                <a:solidFill>
                  <a:schemeClr val="tx1"/>
                </a:solidFill>
              </a:rPr>
              <a:t>« </a:t>
            </a:r>
            <a:r>
              <a:rPr lang="ru-RU" smtClean="0">
                <a:solidFill>
                  <a:schemeClr val="tx1"/>
                </a:solidFill>
              </a:rPr>
              <a:t>В ГОСТЯХ </a:t>
            </a:r>
            <a:r>
              <a:rPr lang="ru-RU" dirty="0" smtClean="0">
                <a:solidFill>
                  <a:schemeClr val="tx1"/>
                </a:solidFill>
              </a:rPr>
              <a:t>У РУССКОЙ СКАЗКИ»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480478"/>
            <a:ext cx="3222904" cy="24171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3121152" cy="2340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221088"/>
            <a:ext cx="3222904" cy="2417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293096"/>
            <a:ext cx="3126893" cy="234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1118</TotalTime>
  <Words>157</Words>
  <Application>Microsoft Office PowerPoint</Application>
  <PresentationFormat>Экран (4:3)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МУНИЦИПАЛЬНОЕ   АВТОНОМНОЕ ДОШКОЛЬНОЕ ОБРАЗОВАТЕЛЬНОЕ УЧРЕЖДЕНИЕ  «ДЕТСКИЙ САД № 6» г. НАЗАРОВО КРАСНОЯРСКОГО КРАЯ </vt:lpstr>
      <vt:lpstr>Презентация PowerPoint</vt:lpstr>
      <vt:lpstr>Принципы построения РППС  в соответствии с ФГОС ДО  в подготовительной к школе  группе №16 «Золушка» комбинированной направленности: </vt:lpstr>
      <vt:lpstr> РППС подготовительной к школе группы № 16 «золушка» комбинированной направленности организовано в виде центров детской активности по 5 направлениям развития ребенка: социально-коммуникативное, речевое, познавательное, художественно-эстетическое, физическое развитие.  Центры оснащены достаточным  количеством материалов: дидактические игры, дидактические пособия, настольно-печатные игры, наглядно-дидактические пособия, материалы для творчества.   Наполняемость центров изменяется в соответствии с комплексно-тематическим планированием и в зависимости от возрастных особенностей и интересов детей.</vt:lpstr>
      <vt:lpstr>Презентация PowerPoint</vt:lpstr>
      <vt:lpstr>      развивающая предметно-пространственная среда в период с 21.01.2019 - 08.02.2019 г.  в соответствии  с комплексно-тематическим планированием:  «что за прелесть эти сказки!» </vt:lpstr>
      <vt:lpstr>Центр познавательного развития «Считалочка» 1. Многофункциональное дидактическое пособие «Яблоня» 2. Д/и «Судоку геометрическая», «Судоку цифровая» </vt:lpstr>
      <vt:lpstr>Центр познавательного развития  «Любознайка» 1. Макет «Дерево сезонное» 2. Наглядно дидактическое пособие  «В деревне» 3. Тематический альбом «Домашние животные  и их детеныши»</vt:lpstr>
      <vt:lpstr>Презентация PowerPoint</vt:lpstr>
      <vt:lpstr>Центр речевого развития «Веселый язычок»  1. Дидактические пособия для дыхательной гимнастики «Сказочный замок» 2. Наборы предметных картинок «Народные сказки» 3. Картотека  на развитие связной речи «Сказки А.С Пушкина» 4. Д/и «Кто кем станет?» 5.  Д/и «Ориентация в пространстве» 6. Д/и «Четвертый лишний» 7. Д/и «Кто? Где?» 8. Мнемотаблицы. 9. Художественная детская литература. </vt:lpstr>
      <vt:lpstr>Презентация PowerPoint</vt:lpstr>
      <vt:lpstr>Центр по художественно-эстетическому развитию «Умелые пальчики» 1. Тематические альбомы: «Хохломская игрушка», « роспись гжель» 2. Д/и «Волшебный цветок» 3. Раскраски</vt:lpstr>
      <vt:lpstr>Центр театрализованной и музыкальной деятельности  «Петрушка» 1. Театр пальчиковый «Домашние животные» 2.  Теневой театр «Три поросенка», «под грибом».  3. Маски. 4. Сюжетные картинки сказок А.С. Пушкина, «Смоляной Бычок», «Кошкин дом», «Три поросенка» </vt:lpstr>
      <vt:lpstr> Центр по социально –коммуникативному развитию «Пешеход» содержит наглядно-демонстрационный для изучения и формирования навыков безопасного поведения детей на улице и дома, атрибуты для обыгрывания различных ситуаций.  1. Альбом сюжетных картинок «Правила безопасного поведения с домашними животными »</vt:lpstr>
      <vt:lpstr>Центр социально –коммуникативного развития «Отдыхай-ка»   у детей есть возможность отдохнуть,  посидеть в тишине, полистать любимую книгу.</vt:lpstr>
      <vt:lpstr>  Центр по социально –коммуникативному развитию  «Поиграй-ка»  оснащен атрибутами для сюжетно-ролевых игр, подобранных с учетом возрастных особенностей детей и гендерной принадлежностью – куклами, машинами, фигурками диких и домашних животных. </vt:lpstr>
      <vt:lpstr>  Центр по физическому развитию «Попрыгунчики» В центре подобраны наборы предметов для  профилактики плоскостопия и развития мелкой моторики:  мешочки с песком, массажные коврики, бросовый материал (шишки крышки и т. д.), мячики-ежики,  игры с веревочкой «Кто быстрее»; мячи большие, средние, малые; обручи, веревки, скакалки, ленточки, платочки, султанчики, маски для подвижных игр, картотеки, иллюстрации.</vt:lpstr>
      <vt:lpstr>Коррекционный Центр « Солнышко»</vt:lpstr>
      <vt:lpstr>    В приемной группы №16 «золушка» расположены информационные стенды  "Для вас, родители", где размещена информация: режим дня, расписание образовательной деятельности, меню, номера телефонов доверия, Тематические консультации, памятки для родителей.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Пользователь Windows</cp:lastModifiedBy>
  <cp:revision>116</cp:revision>
  <dcterms:created xsi:type="dcterms:W3CDTF">2017-10-14T08:33:27Z</dcterms:created>
  <dcterms:modified xsi:type="dcterms:W3CDTF">2020-11-15T11:07:01Z</dcterms:modified>
</cp:coreProperties>
</file>