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BC21-18B8-4E1F-948D-7FC9858D4C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6E54-B215-4396-AC71-EE22B04966D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493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BC21-18B8-4E1F-948D-7FC9858D4C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6E54-B215-4396-AC71-EE22B0496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746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BC21-18B8-4E1F-948D-7FC9858D4C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6E54-B215-4396-AC71-EE22B0496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019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BC21-18B8-4E1F-948D-7FC9858D4C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6E54-B215-4396-AC71-EE22B0496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356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BC21-18B8-4E1F-948D-7FC9858D4C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6E54-B215-4396-AC71-EE22B04966D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54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BC21-18B8-4E1F-948D-7FC9858D4C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6E54-B215-4396-AC71-EE22B0496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09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BC21-18B8-4E1F-948D-7FC9858D4C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6E54-B215-4396-AC71-EE22B0496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789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BC21-18B8-4E1F-948D-7FC9858D4C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6E54-B215-4396-AC71-EE22B0496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436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BC21-18B8-4E1F-948D-7FC9858D4C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6E54-B215-4396-AC71-EE22B0496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54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B32BC21-18B8-4E1F-948D-7FC9858D4C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A46E54-B215-4396-AC71-EE22B0496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190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BC21-18B8-4E1F-948D-7FC9858D4C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46E54-B215-4396-AC71-EE22B0496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08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B32BC21-18B8-4E1F-948D-7FC9858D4C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9A46E54-B215-4396-AC71-EE22B04966D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88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751F30-A646-4922-8714-8A89D864C9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504" y="2425538"/>
            <a:ext cx="7996264" cy="1655762"/>
          </a:xfrm>
        </p:spPr>
        <p:txBody>
          <a:bodyPr>
            <a:norm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«Самоподготовка»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F9B04F-5A2D-4A9C-B534-48350488DD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6841" y="4432462"/>
            <a:ext cx="9144000" cy="1655762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Лукьянова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ВОСПИТАТЕЛЬ КОУ ВО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«БОРИСОГЛЕБСКИЙ КАДЕТСКИЙ КОРПУС»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E78EEBD-5012-4C57-9322-18F577336B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5" t="14694" r="35519" b="18913"/>
          <a:stretch/>
        </p:blipFill>
        <p:spPr>
          <a:xfrm>
            <a:off x="9046206" y="0"/>
            <a:ext cx="3145794" cy="4217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186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DE952-A611-43F4-97B5-EB2B82C1D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698" y="1186527"/>
            <a:ext cx="10515600" cy="959822"/>
          </a:xfrm>
        </p:spPr>
        <p:txBody>
          <a:bodyPr>
            <a:noAutofit/>
          </a:bodyPr>
          <a:lstStyle/>
          <a:p>
            <a:r>
              <a:rPr lang="ru-RU" sz="3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Самоподготовка организуется в соответствии с режимом дня кадет и с учётом расписания учебных занятий.</a:t>
            </a:r>
            <a:br>
              <a:rPr lang="ru-RU" sz="3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4A8F44-F0AD-49DC-A185-E70D44695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409" y="2217510"/>
            <a:ext cx="5843296" cy="4351338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создания нормального хода самоподготовки кадет должны выполняться следующие требования: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обязательность ежедневной самоподготовки;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полное использование времени, отведенного на самоподготовку;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порядка на рабочем месте, наличие необходимых для занятий принадлежностей.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4B5CCA5-AC87-4571-B2CB-083270403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061" y="1875453"/>
            <a:ext cx="5922530" cy="3945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172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DE952-A611-43F4-97B5-EB2B82C1D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332" y="1528277"/>
            <a:ext cx="10515600" cy="959822"/>
          </a:xfrm>
        </p:spPr>
        <p:txBody>
          <a:bodyPr>
            <a:noAutofit/>
          </a:bodyPr>
          <a:lstStyle/>
          <a:p>
            <a:pPr algn="ctr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самоподготовки кадет:</a:t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4A8F44-F0AD-49DC-A185-E70D44695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586" y="2282824"/>
            <a:ext cx="6318380" cy="4351338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детей к работе;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самостоятельное изучение материала;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самоконтроль и самооценка;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  <a:tab pos="54038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заключительный педагогический контроль.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8C5F1DFB-5BD3-458D-8286-CBE40698C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88" y="1846587"/>
            <a:ext cx="6318380" cy="4212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720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DE952-A611-43F4-97B5-EB2B82C1D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798" y="718527"/>
            <a:ext cx="10515600" cy="959822"/>
          </a:xfrm>
        </p:spPr>
        <p:txBody>
          <a:bodyPr>
            <a:noAutofit/>
          </a:bodyPr>
          <a:lstStyle/>
          <a:p>
            <a:pPr marL="457200" algn="just">
              <a:lnSpc>
                <a:spcPct val="115000"/>
              </a:lnSpc>
              <a:spcAft>
                <a:spcPts val="1000"/>
              </a:spcAft>
              <a:tabLst>
                <a:tab pos="540385" algn="l"/>
              </a:tabLs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Организационная часть самоподготовки кадет: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4A8F44-F0AD-49DC-A185-E70D44695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499" y="1861683"/>
            <a:ext cx="5506616" cy="4351338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организационной части объясняется объем домашнего задания, осуществляется отбор порядка выполнения заданий. Рекомендуется начать работу с более трудного предмета;</a:t>
            </a:r>
            <a:endParaRPr lang="en-US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 проследить, чтобы дети начали самоподготовку с обязательного повторения правил. 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637551-D523-4D4C-B085-B1E389E7579C}"/>
              </a:ext>
            </a:extLst>
          </p:cNvPr>
          <p:cNvSpPr txBox="1"/>
          <p:nvPr/>
        </p:nvSpPr>
        <p:spPr>
          <a:xfrm>
            <a:off x="374781" y="4364808"/>
            <a:ext cx="5152052" cy="16648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Приемами организации самоподготовки на организационном этапе являются: информирование, разъяснение, положительный пример, коллективная работа, практическая деятельность.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F5A947C-AECF-40DC-888E-63F8D591A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397" y="1861683"/>
            <a:ext cx="6046043" cy="403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841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DE952-A611-43F4-97B5-EB2B82C1D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10" y="976442"/>
            <a:ext cx="10515600" cy="959822"/>
          </a:xfrm>
        </p:spPr>
        <p:txBody>
          <a:bodyPr>
            <a:noAutofit/>
          </a:bodyPr>
          <a:lstStyle/>
          <a:p>
            <a:pPr algn="ctr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воспитательной деятельности</a:t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4A8F44-F0AD-49DC-A185-E70D44695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735" y="1936264"/>
            <a:ext cx="5180045" cy="4351338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08940" algn="l"/>
                <a:tab pos="54038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формирования сознания (рассказ, информирование, разъяснение), метод проблемного изложения (постановка проблемы и раскрытие доказательного пути ее решения), метод ориентировки и формирования качеств личности (упражнение, исходное требование).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08940" algn="l"/>
                <a:tab pos="54038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приемы самоподготовки: самостоятельная работа, поиск информации (работа со справочной литературой, материалами), практическая деятельность, коллективная работа. 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CA04C4E7-F36E-413B-835A-E677F38E5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03" y="1936264"/>
            <a:ext cx="652700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74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DE952-A611-43F4-97B5-EB2B82C1D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846" y="745704"/>
            <a:ext cx="10515600" cy="959822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самоподготовке: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4A8F44-F0AD-49DC-A185-E70D44695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625" y="1980779"/>
            <a:ext cx="5581261" cy="5038628"/>
          </a:xfrm>
        </p:spPr>
        <p:txBody>
          <a:bodyPr>
            <a:noAutofit/>
          </a:bodyPr>
          <a:lstStyle/>
          <a:p>
            <a:pPr marL="0" indent="0">
              <a:lnSpc>
                <a:spcPct val="5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Равномерная и достаточная освещенность помещения</a:t>
            </a:r>
          </a:p>
          <a:p>
            <a:pPr marL="0" indent="0">
              <a:lnSpc>
                <a:spcPct val="5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нормального температурного режима</a:t>
            </a:r>
          </a:p>
          <a:p>
            <a:pPr marL="0" indent="0">
              <a:lnSpc>
                <a:spcPct val="5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 проветривание помещения</a:t>
            </a:r>
          </a:p>
          <a:p>
            <a:pPr marL="0" indent="0">
              <a:lnSpc>
                <a:spcPct val="5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чистоты и порядка</a:t>
            </a:r>
          </a:p>
          <a:p>
            <a:pPr marL="0" indent="0">
              <a:lnSpc>
                <a:spcPts val="1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кадетами личной гигиены</a:t>
            </a:r>
          </a:p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кадетами правильной позы во время занятий</a:t>
            </a:r>
          </a:p>
          <a:p>
            <a:pPr marL="0" indent="0">
              <a:lnSpc>
                <a:spcPct val="5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Устранение шумовых раздражителей</a:t>
            </a:r>
          </a:p>
          <a:p>
            <a:pPr marL="0" indent="0">
              <a:lnSpc>
                <a:spcPct val="5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«физкультминуток» </a:t>
            </a:r>
          </a:p>
          <a:p>
            <a:pPr marL="0" indent="0">
              <a:lnSpc>
                <a:spcPct val="5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кадетам перерывов на отдых 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1607AE1-157D-4A38-AA1B-5532756F9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99" y="1980779"/>
            <a:ext cx="6197276" cy="413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234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DE952-A611-43F4-97B5-EB2B82C1D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555" y="662376"/>
            <a:ext cx="10515600" cy="95982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определения качества организации самоподготовки.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4A8F44-F0AD-49DC-A185-E70D44695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34" y="1732318"/>
            <a:ext cx="11058332" cy="4351338"/>
          </a:xfrm>
        </p:spPr>
        <p:txBody>
          <a:bodyPr>
            <a:noAutofit/>
          </a:bodyPr>
          <a:lstStyle/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  <a:tab pos="54038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выполнению домашнего задания кадеты приступают в одно и тоже время, восстановив работоспособность (после обеда, продолжительного отдыха не менее 2 часов и обязательного пребывания на свежем воздухе).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  <a:tab pos="54038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Целесообразная регламентация времени.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кадеты выполняют самостоятельно. 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tabLst>
                <a:tab pos="40894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проводится поэтапно (самопроверка, взаимопроверка, проверка, привлечение  кадет  к  посильной  помощи  товарищам  при  условии выполнения ими своих уроков. 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Планируется  индивидуальная  работа  со  слабоуспевающими воспитанниками. 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  <a:tab pos="54038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Строгая определенность выполнения домашнего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задания, в основе которой лежит принцип: от более сложного и трудоемкого к более простому. 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08940" algn="l"/>
              </a:tabLst>
            </a:pP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976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DE952-A611-43F4-97B5-EB2B82C1D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465" y="1623262"/>
            <a:ext cx="10971245" cy="959822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Все приемы самостоятельной рациональной работы по предмету формируются на уроке преподавателем, на самоподготовке осуществляется закрепление этих навыков под руководством воспитателя.</a:t>
            </a:r>
            <a:br>
              <a:rPr lang="ru-RU" sz="25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569D91-CA63-42AE-A170-6698EAA6F308}"/>
              </a:ext>
            </a:extLst>
          </p:cNvPr>
          <p:cNvSpPr txBox="1"/>
          <p:nvPr/>
        </p:nvSpPr>
        <p:spPr>
          <a:xfrm>
            <a:off x="2466490" y="2103173"/>
            <a:ext cx="6655059" cy="5806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ru-RU" sz="3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Благодарю за внимание!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04965438-CB3E-42E0-A123-AA0A97754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019" y="2964508"/>
            <a:ext cx="4516598" cy="325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869730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93</TotalTime>
  <Words>385</Words>
  <Application>Microsoft Office PowerPoint</Application>
  <PresentationFormat>Широкоэкранный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Calibri Light</vt:lpstr>
      <vt:lpstr>Symbol</vt:lpstr>
      <vt:lpstr>Times New Roman</vt:lpstr>
      <vt:lpstr>Ретро</vt:lpstr>
      <vt:lpstr>Презентация на тему: «Самоподготовка»</vt:lpstr>
      <vt:lpstr>Самоподготовка организуется в соответствии с режимом дня кадет и с учётом расписания учебных занятий. </vt:lpstr>
      <vt:lpstr>Этапы самоподготовки кадет:  </vt:lpstr>
      <vt:lpstr>Организационная часть самоподготовки кадет:</vt:lpstr>
      <vt:lpstr>Методы воспитательной деятельности </vt:lpstr>
      <vt:lpstr>Требования к самоподготовке:</vt:lpstr>
      <vt:lpstr>Критерии определения качества организации самоподготовки.</vt:lpstr>
      <vt:lpstr>Все приемы самостоятельной рациональной работы по предмету формируются на уроке преподавателем, на самоподготовке осуществляется закрепление этих навыков под руководством воспитателя.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Егор</dc:creator>
  <cp:lastModifiedBy>Егор</cp:lastModifiedBy>
  <cp:revision>15</cp:revision>
  <dcterms:created xsi:type="dcterms:W3CDTF">2020-11-14T18:48:19Z</dcterms:created>
  <dcterms:modified xsi:type="dcterms:W3CDTF">2020-11-15T12:05:06Z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322975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