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85" r:id="rId4"/>
    <p:sldId id="273" r:id="rId5"/>
    <p:sldId id="274" r:id="rId6"/>
    <p:sldId id="258" r:id="rId7"/>
    <p:sldId id="275" r:id="rId8"/>
    <p:sldId id="276" r:id="rId9"/>
    <p:sldId id="277" r:id="rId10"/>
    <p:sldId id="261" r:id="rId11"/>
    <p:sldId id="263" r:id="rId12"/>
    <p:sldId id="278" r:id="rId13"/>
    <p:sldId id="279" r:id="rId14"/>
    <p:sldId id="280" r:id="rId15"/>
    <p:sldId id="264" r:id="rId16"/>
    <p:sldId id="265" r:id="rId17"/>
    <p:sldId id="270" r:id="rId18"/>
    <p:sldId id="266" r:id="rId19"/>
    <p:sldId id="281" r:id="rId20"/>
    <p:sldId id="282" r:id="rId21"/>
    <p:sldId id="286" r:id="rId22"/>
    <p:sldId id="283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1561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230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8966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5307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1171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6427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4625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4534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7961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360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8791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065CA-FED0-49D6-89C7-B5996AE7102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7D8EE-6A07-44C0-996E-6DC2ACBA7E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295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500042"/>
            <a:ext cx="4443386" cy="57150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Парфёнова Татьяна Владимировна-воспитатель средней группы «Вишенка»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«Детский сад «Малыш».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980728"/>
            <a:ext cx="3681602" cy="4896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7536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Провожу с детьми дополнительные занятия по ручному труду через кружковую работу.</a:t>
            </a:r>
            <a:endParaRPr lang="ru-RU" sz="20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348880"/>
            <a:ext cx="4326632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340768"/>
            <a:ext cx="4128459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63688" y="836712"/>
            <a:ext cx="5976664" cy="4482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576573" y="1736812"/>
            <a:ext cx="5184577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1916832"/>
            <a:ext cx="4470648" cy="3352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00486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836712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3140968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338147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196752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3356992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798977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Веду систематическую работу по созданию обогащенной предметно-развивающей среды группы.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07504" y="2427040"/>
            <a:ext cx="4608512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679243" y="1809589"/>
            <a:ext cx="4326632" cy="3244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Весело и интересно проходят праздники и развлечения</a:t>
            </a:r>
            <a:r>
              <a:rPr lang="ru-RU" sz="24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484784"/>
            <a:ext cx="4396135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780928"/>
            <a:ext cx="4416491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04664"/>
            <a:ext cx="4134611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656009" y="2408887"/>
            <a:ext cx="4512501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476672"/>
            <a:ext cx="4176464" cy="3350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45225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32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родителями</a:t>
            </a:r>
            <a: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Использую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традиционные формы работы: •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Беседы; </a:t>
            </a:r>
            <a:b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Консультации;</a:t>
            </a:r>
            <a:b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Родительские собрания; </a:t>
            </a:r>
            <a:b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Анкетирование;</a:t>
            </a:r>
            <a:b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Совместные праздники; </a:t>
            </a:r>
            <a:b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конкурсах рисунков и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поделок;</a:t>
            </a:r>
            <a:b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32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благоустройстве </a:t>
            </a:r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группы.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376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Мои биографические данные: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500174"/>
            <a:ext cx="3328982" cy="4625989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Дата рождения: 18февраля 1984год.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Педагогический стаж: 8 лет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2014г. окончила Смоленский Педагогический колледж(заочное отделение)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Работаю воспитателем с 2011 года.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444217" y="1100399"/>
            <a:ext cx="6141938" cy="46064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 i="1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285441"/>
            <a:ext cx="4320480" cy="30554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3501008"/>
            <a:ext cx="4175078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752655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43400" y="612774"/>
            <a:ext cx="7691405" cy="5768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436386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6004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Горжусь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профессией своей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то, что душу человеку согреваю,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то, что я могу понять детей,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детство вместе с ними проживаю.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отступают все сомненья прочь,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Уходят пусть тревога и забота.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Кусочек сердца отдавать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Такая у меня работа!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299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221088"/>
            <a:ext cx="5486400" cy="114625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за внимание !</a:t>
            </a:r>
            <a:endParaRPr lang="ru-RU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463553013_1459320863_1435042313_dosug.pn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13542" y="-68560"/>
            <a:ext cx="5486400" cy="4114800"/>
          </a:xfrm>
          <a:prstGeom prst="rect">
            <a:avLst/>
          </a:prstGeom>
        </p:spPr>
      </p:pic>
      <p:pic>
        <p:nvPicPr>
          <p:cNvPr id="6" name="Рисунок 5" descr="1463553013_1459320863_1435042313_dosug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45771" y="548681"/>
            <a:ext cx="5762533" cy="288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1926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4032448"/>
          </a:xfrm>
        </p:spPr>
        <p:txBody>
          <a:bodyPr>
            <a:noAutofit/>
          </a:bodyPr>
          <a:lstStyle/>
          <a:p>
            <a:pPr algn="l"/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я выбрала профессию воспитателя</a:t>
            </a:r>
            <a:r>
              <a:rPr lang="en-US" sz="32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удерживает меня в ней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Наверное любопытство детских глаз, которые видят в тебе целый мир, пока ещё такой не понятный для них, но такой интересный и заманчивый  и ещё …. Эта особая атмосфера детства, в которую хочется вернуться снова и снова… 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8413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157592" cy="496855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Мое </a:t>
            </a:r>
            <a:r>
              <a:rPr lang="ru-RU" sz="36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педагогическое </a:t>
            </a:r>
            <a:r>
              <a:rPr lang="ru-RU" sz="3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эссе:</a:t>
            </a:r>
            <a:br>
              <a:rPr lang="ru-RU" sz="3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земле каждый день рождается множество людей, но лишь единицы становятся знаменитыми. Возможно мне не суждено совершить подвиг, стать всемирно известной, сделать великое открытие или полететь в космос, мне это и не важно. Мне важно что бы люди доверяли мне самое дорогое, что у них есть – своих детей, которые вырастут и непременно внесут свой вклад во благо нашей Земли, а кто то из них может станет знаменитым или даже совершит подвиг. А я буду знать, что в этом есть и моя заслуга, так как я вложила в каждого </a:t>
            </a:r>
            <a:r>
              <a:rPr lang="ru-RU" sz="2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своего воспитанника свой </a:t>
            </a:r>
            <a:r>
              <a:rPr lang="ru-RU" sz="27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труд, частичку своей души и сердца.</a:t>
            </a:r>
          </a:p>
        </p:txBody>
      </p:sp>
    </p:spTree>
    <p:extLst>
      <p:ext uri="{BB962C8B-B14F-4D97-AF65-F5344CB8AC3E}">
        <p14:creationId xmlns:p14="http://schemas.microsoft.com/office/powerpoint/2010/main" xmlns="" val="3050896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Мое </a:t>
            </a:r>
            <a:r>
              <a:rPr lang="ru-RU" sz="40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кредо:</a:t>
            </a:r>
            <a:br>
              <a:rPr lang="ru-RU" sz="40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«Воспитатель должен быть профессионалом, уметь ставить себя рядом с ребенком, а не напротив. Дети должны доверять нам. Важно помочь ребенку понять себя, поверить в свои силы»</a:t>
            </a:r>
          </a:p>
        </p:txBody>
      </p:sp>
    </p:spTree>
    <p:extLst>
      <p:ext uri="{BB962C8B-B14F-4D97-AF65-F5344CB8AC3E}">
        <p14:creationId xmlns:p14="http://schemas.microsoft.com/office/powerpoint/2010/main" xmlns="" val="170156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4077072"/>
            <a:ext cx="8534182" cy="2566638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«Детство  -  важнейший  период человеческой  жизни, не  подготовка  к будущей жизни, а настоящая,  яркая,  самобытная,  неповторимая  жизнь. И  от того, как прошло детство, кто вел ребенка за руку в  детские годы, что вошло в  его  разум и  сердце из  окружающего мира,-  от  этого в решающей степени зависит, каким человеком станет сегодняшний малыш.»                              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(Сухомлинский В.А.)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31640" y="476672"/>
            <a:ext cx="5370984" cy="3392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ИКТ в образовательном </a:t>
            </a:r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процессе.</a:t>
            </a:r>
            <a:b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материалов по различным направлениям деятельности, с использованием программ </a:t>
            </a:r>
            <a:r>
              <a:rPr lang="ru-RU" sz="24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Office,Word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том числе при разработки планов и конспектов НОД, различного вида мероприятий, консультаций для родителей. Создание презентаций в программе </a:t>
            </a:r>
            <a:r>
              <a:rPr lang="ru-RU" sz="24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собраний, праздничных мероприятий. Использование презентаций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целью информационного и научно-педагогического сопровождения образовательного процесса в группе, в подборе дополнительного познавательно – иллюстративного материала. Оформление стендов, буклетов и визитной карточки группы.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Размещение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собственных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публикаций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материалов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интернет конкурсов в 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сети Интернет. Принимаю участие в Интернет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сообществах.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6866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Знание и использование </a:t>
            </a:r>
            <a:r>
              <a:rPr lang="ru-RU" sz="36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современных </a:t>
            </a:r>
            <a:r>
              <a:rPr lang="ru-RU" sz="3600" b="1" dirty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образовательных </a:t>
            </a:r>
            <a:r>
              <a:rPr lang="ru-RU" sz="36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технологий: </a:t>
            </a:r>
            <a:r>
              <a:rPr lang="ru-RU" sz="32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технология;</a:t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проектирования; </a:t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портфолио;  </a:t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</a:t>
            </a:r>
            <a:r>
              <a:rPr lang="ru-RU" sz="32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коммуникативнаятехнология</a:t>
            </a: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4605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Самообразование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Дата:</a:t>
            </a:r>
            <a:r>
              <a:rPr lang="ru-RU" sz="31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2019-2020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учебный год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«Развитие речи дошкольников»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Форма отчета:</a:t>
            </a:r>
            <a:br>
              <a:rPr lang="ru-RU" sz="31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Консультации </a:t>
            </a:r>
            <a:r>
              <a:rPr lang="ru-RU" sz="3100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рекомендации </a:t>
            </a:r>
            <a: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родителям;</a:t>
            </a:r>
            <a:b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картотеки;</a:t>
            </a:r>
            <a:b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Публикация по теме;</a:t>
            </a:r>
            <a:b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Изготовление игр и пособий;</a:t>
            </a:r>
            <a:b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Творческий отчёт.</a:t>
            </a:r>
            <a:br>
              <a:rPr lang="ru-RU" sz="31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8827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 advTm="20000">
        <p:blinds dir="vert"/>
      </p:transition>
    </mc:Choice>
    <mc:Fallback>
      <p:transition advClick="0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19">
  <a:themeElements>
    <a:clrScheme name="Другая 2">
      <a:dk1>
        <a:srgbClr val="FFFFFF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shablon19</Template>
  <TotalTime>497</TotalTime>
  <Words>102</Words>
  <Application>Microsoft Office PowerPoint</Application>
  <PresentationFormat>Экран (4:3)</PresentationFormat>
  <Paragraphs>20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shablon19</vt:lpstr>
      <vt:lpstr>Парфёнова Татьяна Владимировна-воспитатель средней группы «Вишенка» МБДОУ «Детский сад «Малыш».</vt:lpstr>
      <vt:lpstr>Мои биографические данные:</vt:lpstr>
      <vt:lpstr>Почему я выбрала профессию воспитателя?  Что удерживает меня в ней? Наверное любопытство детских глаз, которые видят в тебе целый мир, пока ещё такой не понятный для них, но такой интересный и заманчивый  и ещё …. Эта особая атмосфера детства, в которую хочется вернуться снова и снова… </vt:lpstr>
      <vt:lpstr> Мое педагогическое эссе:  На земле каждый день рождается множество людей, но лишь единицы становятся знаменитыми. Возможно мне не суждено совершить подвиг, стать всемирно известной, сделать великое открытие или полететь в космос, мне это и не важно. Мне важно что бы люди доверяли мне самое дорогое, что у них есть – своих детей, которые вырастут и непременно внесут свой вклад во благо нашей Земли, а кто то из них может станет знаменитым или даже совершит подвиг. А я буду знать, что в этом есть и моя заслуга, так как я вложила в каждого своего воспитанника свой труд, частичку своей души и сердца.</vt:lpstr>
      <vt:lpstr>Мое кредо:  «Воспитатель должен быть профессионалом, уметь ставить себя рядом с ребенком, а не напротив. Дети должны доверять нам. Важно помочь ребенку понять себя, поверить в свои силы»</vt:lpstr>
      <vt:lpstr>Слайд 6</vt:lpstr>
      <vt:lpstr>Использование ИКТ в образовательном процессе.  Оформление материалов по различным направлениям деятельности, с использованием программ Microsoft Office,Word, Excel, в том числе при разработки планов и конспектов НОД, различного вида мероприятий, консультаций для родителей. Создание презентаций в программе Power Point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собраний, праздничных мероприятий. Использование презентаций с целью информационного и научно-педагогического сопровождения образовательного процесса в группе, в подборе дополнительного познавательно – иллюстративного материала. Оформление стендов, буклетов и визитной карточки группы. Размещение собственных публикаций, материалов для интернет конкурсов в сети Интернет. Принимаю участие в Интернет – сообществах.</vt:lpstr>
      <vt:lpstr>Знание и использование современных образовательных технологий: Здоровьесберегающая технология;   Технология проектирования;   Технология портфолио;   Информационно-коммуникативнаятехнология.</vt:lpstr>
      <vt:lpstr>Самообразование  Дата: 2019-2020 учебный год Тема: «Развитие речи дошкольников»  Форма отчета: Консультации и рекомендации родителям; Составление картотеки; Публикация по теме; Изготовление игр и пособий; Творческий отчёт. </vt:lpstr>
      <vt:lpstr>Провожу с детьми дополнительные занятия по ручному труду через кружковую работу.</vt:lpstr>
      <vt:lpstr>Слайд 11</vt:lpstr>
      <vt:lpstr>Слайд 12</vt:lpstr>
      <vt:lpstr>Слайд 13</vt:lpstr>
      <vt:lpstr>Слайд 14</vt:lpstr>
      <vt:lpstr>Веду систематическую работу по созданию обогащенной предметно-развивающей среды группы.</vt:lpstr>
      <vt:lpstr>Весело и интересно проходят праздники и развлечения.</vt:lpstr>
      <vt:lpstr>Слайд 17</vt:lpstr>
      <vt:lpstr>Слайд 18</vt:lpstr>
      <vt:lpstr>Работа с родителями. Использую традиционные формы работы: • Беседы;  Консультации; Родительские собрания;  Анкетирование; Совместные праздники;  Участие в конкурсах рисунков и поделок; Участие в благоустройстве группы.</vt:lpstr>
      <vt:lpstr>Мои достижения</vt:lpstr>
      <vt:lpstr>Слайд 21</vt:lpstr>
      <vt:lpstr>    Горжусь профессией своей За то, что душу человеку согреваю, За то, что я могу понять детей, И детство вместе с ними проживаю. Пусть отступают все сомненья прочь, Уходят пусть тревога и забота. Кусочек сердца отдавать Такая у меня работа! </vt:lpstr>
      <vt:lpstr>    Спасибо  за внимание 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Самопрезинтация воспитателя старшей разновозрастной группы «Звездочка».</dc:title>
  <dc:creator>777</dc:creator>
  <cp:lastModifiedBy>malishdetsad17@outlook.com</cp:lastModifiedBy>
  <cp:revision>54</cp:revision>
  <dcterms:created xsi:type="dcterms:W3CDTF">2014-11-05T10:41:13Z</dcterms:created>
  <dcterms:modified xsi:type="dcterms:W3CDTF">2020-11-15T08:58:20Z</dcterms:modified>
</cp:coreProperties>
</file>