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1484784"/>
            <a:ext cx="6840760" cy="189436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Струнные музыкальные инструменты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76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СКРИПКА</a:t>
            </a:r>
            <a:endParaRPr lang="ru-RU" dirty="0"/>
          </a:p>
        </p:txBody>
      </p:sp>
      <p:pic>
        <p:nvPicPr>
          <p:cNvPr id="1028" name="Picture 4" descr="О музыкантах оркестра. Скрипка. | Пикаб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98" y="2171394"/>
            <a:ext cx="4236863" cy="2846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мультфильм милая девушка играет на скрипке, скрипка, прекрасный, девушка  PNG и PSD-файл пнг для бесплатной загрузк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84784"/>
            <a:ext cx="4162349" cy="4162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16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ВИОЛОНЧЕЛЬ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00808"/>
            <a:ext cx="4153019" cy="4464496"/>
          </a:xfrm>
        </p:spPr>
      </p:pic>
      <p:pic>
        <p:nvPicPr>
          <p:cNvPr id="2054" name="Picture 6" descr="Виолончель Скрипка Bokmärke викторианской эпохи, скрипка PNG | Hot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774" y="1556792"/>
            <a:ext cx="3217138" cy="496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98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КОНТРАБАС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728" y="1772816"/>
            <a:ext cx="6641041" cy="3744416"/>
          </a:xfrm>
        </p:spPr>
      </p:pic>
      <p:pic>
        <p:nvPicPr>
          <p:cNvPr id="3076" name="Picture 4" descr="Контрабас - струнный щипковый музыкальный инструмент - фото, слуша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1725167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88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ГИТАРА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212976"/>
            <a:ext cx="5400600" cy="3510391"/>
          </a:xfrm>
        </p:spPr>
      </p:pic>
      <p:pic>
        <p:nvPicPr>
          <p:cNvPr id="4098" name="Picture 2" descr="Детские классические гитары Oscar Schmidt. - Мир Музык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3672408" cy="1760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794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АРФА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412776"/>
            <a:ext cx="3928101" cy="5157245"/>
          </a:xfrm>
        </p:spPr>
      </p:pic>
      <p:pic>
        <p:nvPicPr>
          <p:cNvPr id="6146" name="Picture 2" descr="Музыкальные инструменты - Погружение в классик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44111"/>
            <a:ext cx="324036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93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РОЯЛЬ</a:t>
            </a:r>
            <a:endParaRPr lang="ru-RU" dirty="0"/>
          </a:p>
        </p:txBody>
      </p:sp>
      <p:pic>
        <p:nvPicPr>
          <p:cNvPr id="5122" name="Picture 2" descr="Цифровой рояль Yamaha CLP-665GP — купить за 329990 руб. | Music La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72" y="1484785"/>
            <a:ext cx="3345824" cy="339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780928"/>
            <a:ext cx="5070739" cy="2852291"/>
          </a:xfrm>
        </p:spPr>
      </p:pic>
    </p:spTree>
    <p:extLst>
      <p:ext uri="{BB962C8B-B14F-4D97-AF65-F5344CB8AC3E}">
        <p14:creationId xmlns:p14="http://schemas.microsoft.com/office/powerpoint/2010/main" val="372435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56</TotalTime>
  <Words>9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Струнные музыкальные инструменты</vt:lpstr>
      <vt:lpstr>СКРИПКА</vt:lpstr>
      <vt:lpstr>ВИОЛОНЧЕЛЬ</vt:lpstr>
      <vt:lpstr>КОНТРАБАС</vt:lpstr>
      <vt:lpstr>ГИТАРА</vt:lpstr>
      <vt:lpstr>АРФА</vt:lpstr>
      <vt:lpstr>РОЯЛЬ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Струнные музыкальные инструменты</dc:title>
  <dc:creator>Nastya</dc:creator>
  <cp:lastModifiedBy>Сергей Роговкин</cp:lastModifiedBy>
  <cp:revision>12</cp:revision>
  <cp:lastPrinted>2020-11-14T20:46:08Z</cp:lastPrinted>
  <dcterms:created xsi:type="dcterms:W3CDTF">2020-11-14T19:40:14Z</dcterms:created>
  <dcterms:modified xsi:type="dcterms:W3CDTF">2020-11-14T20:47:59Z</dcterms:modified>
</cp:coreProperties>
</file>