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7"/>
  </p:notesMasterIdLst>
  <p:sldIdLst>
    <p:sldId id="266" r:id="rId3"/>
    <p:sldId id="271" r:id="rId4"/>
    <p:sldId id="272" r:id="rId5"/>
    <p:sldId id="258" r:id="rId6"/>
    <p:sldId id="260" r:id="rId7"/>
    <p:sldId id="259" r:id="rId8"/>
    <p:sldId id="261" r:id="rId9"/>
    <p:sldId id="267" r:id="rId10"/>
    <p:sldId id="270" r:id="rId11"/>
    <p:sldId id="269" r:id="rId12"/>
    <p:sldId id="273" r:id="rId13"/>
    <p:sldId id="264" r:id="rId14"/>
    <p:sldId id="265" r:id="rId15"/>
    <p:sldId id="27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38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AC1F79E-DEFC-4421-A192-AC9C266D2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B8E5D-00A5-4983-879B-FE6B0BA75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F25D3-CF8F-482D-90D9-2684D51AA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20116-0B33-490B-9C7B-71E38E46E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B640D-58E1-428E-8F2E-91BDD97151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2509A-1C57-4443-A0CB-FD71CEDFA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7E9CF-C3AF-408F-9EFD-28F99BBFA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239F3-B48A-4BB5-9251-284EB8A550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5BB02-7DDB-4EC6-9FC6-88E447816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66E2E-DD56-4BEB-BDAD-E26B08E379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88920-DC5C-4B4F-B6C4-2B723610B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4DB35-7B29-4089-90F0-6B61970B6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A74E6-23D7-4F11-B1D2-5EBBB25EA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38E03-F891-47DE-810E-56F5FC6E8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F09E3-AAA5-4C27-B7B9-5ABF152C4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981A8-029E-4E6F-AB85-7433F34A4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B1934-29B0-42A7-9766-B577BEB3B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E4E29-59C3-483B-8384-FA9191501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8D26C-4F34-4CFF-8383-81C1743BAC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3912D-09DF-415D-8649-27F7A2BED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9FA9C-A4E4-4673-AD4F-F55A2E4F0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0F040-67E0-4C42-8D7F-C3BF5D94B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87B61-D628-4704-B441-9AD335D759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189D167-416A-4A43-8206-88F68626B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B95D022-5E9E-4FC7-92E3-B08798CBA7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5612" y="428604"/>
            <a:ext cx="8402667" cy="928694"/>
          </a:xfrm>
        </p:spPr>
        <p:txBody>
          <a:bodyPr/>
          <a:lstStyle/>
          <a:p>
            <a:r>
              <a:rPr lang="ru-RU" sz="1800" dirty="0" smtClean="0"/>
              <a:t>Муниципальное бюджетное дошкольное образовательное учреждение  </a:t>
            </a:r>
            <a:br>
              <a:rPr lang="ru-RU" sz="1800" dirty="0" smtClean="0"/>
            </a:br>
            <a:r>
              <a:rPr lang="ru-RU" sz="1800" dirty="0" smtClean="0"/>
              <a:t>               «Солнышко» </a:t>
            </a:r>
            <a:r>
              <a:rPr lang="ru-RU" sz="1800" dirty="0" err="1" smtClean="0"/>
              <a:t>с.Холмовка</a:t>
            </a:r>
            <a:r>
              <a:rPr lang="ru-RU" sz="1800" dirty="0" smtClean="0"/>
              <a:t> Бахчисарайского района  РК</a:t>
            </a:r>
            <a:endParaRPr lang="ru-RU" sz="1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5721" y="1357298"/>
            <a:ext cx="8643998" cy="514353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</a:t>
            </a:r>
            <a:r>
              <a:rPr lang="ru-RU" sz="3200" dirty="0" smtClean="0"/>
              <a:t>Проект в подготовительной группе </a:t>
            </a:r>
          </a:p>
          <a:p>
            <a:r>
              <a:rPr lang="ru-RU" sz="3200" dirty="0" smtClean="0"/>
              <a:t>                      « Удивительный мир камней»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      Подготовила:</a:t>
            </a:r>
          </a:p>
          <a:p>
            <a:r>
              <a:rPr lang="ru-RU" dirty="0" smtClean="0"/>
              <a:t>                                                                   </a:t>
            </a:r>
            <a:r>
              <a:rPr lang="ru-RU" dirty="0" err="1" smtClean="0"/>
              <a:t>Дорогинская</a:t>
            </a:r>
            <a:r>
              <a:rPr lang="ru-RU" dirty="0" smtClean="0"/>
              <a:t> Е.Н.</a:t>
            </a:r>
          </a:p>
          <a:p>
            <a:r>
              <a:rPr lang="ru-RU" dirty="0" smtClean="0"/>
              <a:t>                                              2020г.</a:t>
            </a:r>
          </a:p>
        </p:txBody>
      </p:sp>
      <p:pic>
        <p:nvPicPr>
          <p:cNvPr id="5" name="Рисунок 4" descr="s12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3500438"/>
            <a:ext cx="3657600" cy="24353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734455" cy="582594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Диана узнает информацию о камнях  с помощью ИКТ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MG-139af6e8880792f2ba87450d0048d4f7-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3" y="1000108"/>
            <a:ext cx="3357586" cy="5857892"/>
          </a:xfrm>
          <a:prstGeom prst="rect">
            <a:avLst/>
          </a:prstGeom>
        </p:spPr>
      </p:pic>
      <p:pic>
        <p:nvPicPr>
          <p:cNvPr id="4" name="Рисунок 3" descr="IMG-ebd0162e81e4155f853d11a6a212208b-V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6248" y="3571876"/>
            <a:ext cx="4286280" cy="3000378"/>
          </a:xfrm>
          <a:prstGeom prst="rect">
            <a:avLst/>
          </a:prstGeom>
        </p:spPr>
      </p:pic>
      <p:pic>
        <p:nvPicPr>
          <p:cNvPr id="5" name="Рисунок 4" descr="IMG-142dbb3f1ff555a4ebe23833c9a1f685-V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643306" y="857250"/>
            <a:ext cx="5214974" cy="321469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91579" cy="1143000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Эдие</a:t>
            </a:r>
            <a:r>
              <a:rPr lang="ru-RU" dirty="0" smtClean="0">
                <a:solidFill>
                  <a:srgbClr val="FF0000"/>
                </a:solidFill>
              </a:rPr>
              <a:t> соорудила клумбу из камней и очень оригинальное фото в сердечке.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-8f21e518a515c932422368f39fb95469-V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2071678"/>
            <a:ext cx="4214842" cy="3643338"/>
          </a:xfrm>
        </p:spPr>
      </p:pic>
      <p:pic>
        <p:nvPicPr>
          <p:cNvPr id="6" name="Содержимое 5" descr="IMG-453085bc8de664ab5156c7005e178d57-V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3438" y="2071678"/>
            <a:ext cx="4214842" cy="3673087"/>
          </a:xfr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0759" y="274638"/>
            <a:ext cx="3019415" cy="6369072"/>
          </a:xfrm>
        </p:spPr>
        <p:txBody>
          <a:bodyPr/>
          <a:lstStyle/>
          <a:p>
            <a:r>
              <a:rPr lang="ru-RU" sz="2800" dirty="0" smtClean="0">
                <a:latin typeface="Bahnschrift" pitchFamily="34" charset="0"/>
              </a:rPr>
              <a:t>Продолжая тему «Рисование на камнях» я изобразила на них наших медицинских работников, которые помогают людям в период </a:t>
            </a:r>
            <a:r>
              <a:rPr lang="ru-RU" sz="2800" dirty="0" err="1" smtClean="0">
                <a:latin typeface="Bahnschrift" pitchFamily="34" charset="0"/>
              </a:rPr>
              <a:t>коронавирусной</a:t>
            </a:r>
            <a:r>
              <a:rPr lang="ru-RU" sz="2800" dirty="0" smtClean="0">
                <a:latin typeface="Bahnschrift" pitchFamily="34" charset="0"/>
              </a:rPr>
              <a:t> инфекции.</a:t>
            </a:r>
            <a:endParaRPr lang="ru-RU" sz="2800" dirty="0">
              <a:latin typeface="Bahnschrift" pitchFamily="34" charset="0"/>
            </a:endParaRPr>
          </a:p>
        </p:txBody>
      </p:sp>
      <p:pic>
        <p:nvPicPr>
          <p:cNvPr id="3" name="Рисунок 2" descr="20200524_200918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178615" y="750063"/>
            <a:ext cx="6643710" cy="557216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663017" cy="65403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Альбом «Удивительный мир камней»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20200525_15054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8545" y="974564"/>
            <a:ext cx="8858280" cy="578645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1797040"/>
          </a:xfrm>
        </p:spPr>
        <p:txBody>
          <a:bodyPr/>
          <a:lstStyle/>
          <a:p>
            <a:r>
              <a:rPr lang="ru-RU" sz="6000" dirty="0" smtClean="0">
                <a:latin typeface="Book Antiqua" pitchFamily="18" charset="0"/>
              </a:rPr>
              <a:t>Спасибо за внимание!</a:t>
            </a:r>
            <a:endParaRPr lang="ru-RU" sz="6000" dirty="0">
              <a:latin typeface="Book Antiqua" pitchFamily="18" charset="0"/>
            </a:endParaRPr>
          </a:p>
        </p:txBody>
      </p:sp>
      <p:pic>
        <p:nvPicPr>
          <p:cNvPr id="3" name="Рисунок 2" descr="20190314_1022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2607455" y="2464587"/>
            <a:ext cx="4572032" cy="350046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Вид проекта: Познавательно - исследовательский. Состав участников: дети  6 - 7 лет, воспитатели, родители. Предмет изучения: предметы неживой природы –камни, минералы, кристаллы Срок реализации: 1 месяц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357298"/>
            <a:ext cx="7858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Цель проекта - «Волшебный мир камней»: Удовлетворить интересы детей в познании мира минералов и камней, создать условия для самостоятельного осмысления и применения знаний о камнях и их свойствах в практической, художественной  и экспериментальной деятельности.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571745"/>
            <a:ext cx="85011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Задачи проекта: </a:t>
            </a:r>
          </a:p>
          <a:p>
            <a:r>
              <a:rPr lang="ru-RU" sz="1600" dirty="0" smtClean="0"/>
              <a:t> • Познакомить детей  с разнообразием камней в природе,  их особенностями, свойствами, применением  и происхождением через игровую, познавательную  и  экспериментальную деятельность;</a:t>
            </a:r>
          </a:p>
          <a:p>
            <a:r>
              <a:rPr lang="ru-RU" sz="1600" dirty="0" smtClean="0"/>
              <a:t> • Привлечь детей к совместному планированию, организации и реализации экспериментальной, познавательной, творческой деятельности с камнями </a:t>
            </a:r>
          </a:p>
          <a:p>
            <a:r>
              <a:rPr lang="ru-RU" sz="1600" dirty="0" smtClean="0"/>
              <a:t> • Актуализировать у детей экологические и природоохранные представления об использовании, охране объектов, в том числе камней и минералов; развивать бережное отношение к природе</a:t>
            </a:r>
          </a:p>
          <a:p>
            <a:r>
              <a:rPr lang="ru-RU" sz="1600" dirty="0" smtClean="0"/>
              <a:t> • Создать в группе объекты, способствующие дальнейшей организации деятельности по направлению: коллекций камней, схем экспериментирования, библиотечки познавательной литературы, фотоальбомов и классификаторов и т.д.;</a:t>
            </a:r>
          </a:p>
          <a:p>
            <a:r>
              <a:rPr lang="ru-RU" sz="1600" dirty="0" smtClean="0"/>
              <a:t> •  Способствовать формированию и проявлению таких ценных качеств личности, как инициативность, ответственность, настойчивость, критичность, аккуратность и т.п. </a:t>
            </a:r>
            <a:endParaRPr lang="ru-RU" sz="16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5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Актуальность: Живя в стране богатой полезными ископаемыми, у детей нет знаний об окружающих нас камнях и минералах. Знакомство детей с разнообразием камней помогает ближе познакомиться с природой России. Непосредственное общение с камнями оказывает большое влияние на формирование нравственных чувств у ребенка, способствует формированию активного словаря, развивает воображение, способствует гармоничному развитию личности.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s://avatars.mds.yandex.net/get-pdb/1724095/bd3d705b-3a7f-4fe9-8678-8a186fc207a2/ori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2571744"/>
            <a:ext cx="6273813" cy="405761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3143272" cy="3071834"/>
          </a:xfrm>
        </p:spPr>
        <p:txBody>
          <a:bodyPr/>
          <a:lstStyle/>
          <a:p>
            <a:pPr algn="ctr"/>
            <a:r>
              <a:rPr lang="ru-RU" sz="2400" dirty="0" err="1" smtClean="0"/>
              <a:t>Романенков</a:t>
            </a:r>
            <a:r>
              <a:rPr lang="ru-RU" sz="2400" dirty="0" smtClean="0"/>
              <a:t> Илья </a:t>
            </a:r>
            <a:r>
              <a:rPr lang="ru-RU" sz="2400" dirty="0" smtClean="0">
                <a:solidFill>
                  <a:srgbClr val="C00000"/>
                </a:solidFill>
              </a:rPr>
              <a:t>с увлечением играет в  игру «Крестики-нолики», а также научился отличать  натуральный камень от искусственного с помощью опыта.</a:t>
            </a:r>
          </a:p>
        </p:txBody>
      </p:sp>
      <p:pic>
        <p:nvPicPr>
          <p:cNvPr id="7" name="Содержимое 6" descr="IMG-6a4e703efb6c8066960661b37a34ce08-V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143372" y="285750"/>
            <a:ext cx="4143403" cy="614364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0"/>
            <a:ext cx="8786841" cy="1071546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Лепка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 « Цветок» по сказке Бажова «Каменный цветок»  </a:t>
            </a:r>
            <a:r>
              <a:rPr lang="ru-RU" sz="2400" dirty="0" err="1" smtClean="0">
                <a:solidFill>
                  <a:srgbClr val="C00000"/>
                </a:solidFill>
              </a:rPr>
              <a:t>Пригонова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</a:rPr>
              <a:t>Дарина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IMG-08359bc2004c9d9471ebb7a6a4089f53-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357686" y="1071546"/>
            <a:ext cx="3857625" cy="5500702"/>
          </a:xfrm>
          <a:prstGeom prst="rect">
            <a:avLst/>
          </a:prstGeom>
        </p:spPr>
      </p:pic>
      <p:pic>
        <p:nvPicPr>
          <p:cNvPr id="4" name="Рисунок 3" descr="102142776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1142984"/>
            <a:ext cx="3931920" cy="54864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10715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«Памятник затопленным кораблям» с </a:t>
            </a:r>
            <a:r>
              <a:rPr lang="ru-RU" dirty="0" err="1" smtClean="0">
                <a:solidFill>
                  <a:srgbClr val="C00000"/>
                </a:solidFill>
              </a:rPr>
              <a:t>ипользованием</a:t>
            </a:r>
            <a:r>
              <a:rPr lang="ru-RU" dirty="0" smtClean="0">
                <a:solidFill>
                  <a:srgbClr val="C00000"/>
                </a:solidFill>
              </a:rPr>
              <a:t> камня      Кирилл Войтенко  </a:t>
            </a:r>
          </a:p>
        </p:txBody>
      </p:sp>
      <p:pic>
        <p:nvPicPr>
          <p:cNvPr id="4" name="Содержимое 3" descr="IMG-bcf29fa4fed69e345687fbee02bb75f1-V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428860" y="2071678"/>
            <a:ext cx="4393013" cy="4525963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91579" cy="51115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Исаев Гирей увлекается </a:t>
            </a:r>
            <a:r>
              <a:rPr lang="ru-RU" dirty="0" err="1" smtClean="0">
                <a:solidFill>
                  <a:srgbClr val="C00000"/>
                </a:solidFill>
              </a:rPr>
              <a:t>изодеятельностью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IMG-15cf7ae22f5bc015e3d0a2c7addbeff5-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72066" y="1357298"/>
            <a:ext cx="3783515" cy="5286388"/>
          </a:xfrm>
          <a:prstGeom prst="rect">
            <a:avLst/>
          </a:prstGeom>
        </p:spPr>
      </p:pic>
      <p:pic>
        <p:nvPicPr>
          <p:cNvPr id="6" name="Рисунок 5" descr="IMG-1e7e3584d8b59f78c50cab6ba63d69da-V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785794"/>
            <a:ext cx="4143404" cy="585791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983" y="285728"/>
            <a:ext cx="8663017" cy="868346"/>
          </a:xfrm>
        </p:spPr>
        <p:txBody>
          <a:bodyPr/>
          <a:lstStyle/>
          <a:p>
            <a:r>
              <a:rPr lang="ru-RU" dirty="0" err="1" smtClean="0">
                <a:solidFill>
                  <a:schemeClr val="accent1"/>
                </a:solidFill>
              </a:rPr>
              <a:t>Алядинов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err="1" smtClean="0">
                <a:solidFill>
                  <a:schemeClr val="accent1"/>
                </a:solidFill>
              </a:rPr>
              <a:t>Халит</a:t>
            </a:r>
            <a:r>
              <a:rPr lang="ru-RU" dirty="0" smtClean="0">
                <a:solidFill>
                  <a:schemeClr val="accent1"/>
                </a:solidFill>
              </a:rPr>
              <a:t>  «Цифровые камешки»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" name="Рисунок 2" descr="IMG-7f4946b4609f40c2a3815101fdae00d7-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72066" y="1500174"/>
            <a:ext cx="3857625" cy="5072074"/>
          </a:xfrm>
          <a:prstGeom prst="rect">
            <a:avLst/>
          </a:prstGeom>
        </p:spPr>
      </p:pic>
      <p:pic>
        <p:nvPicPr>
          <p:cNvPr id="4" name="Рисунок 3" descr="IMG-66a51454540ab59b7e2012cbf069a4d9-V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1285860"/>
            <a:ext cx="4143404" cy="535785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663017" cy="571504"/>
          </a:xfrm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Ибрагимова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</a:rPr>
              <a:t>Самира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«Вот и камни пригодились»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IMG-9d47c1ddf36f14f2639fce71564738a7-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928670"/>
            <a:ext cx="4214842" cy="5643578"/>
          </a:xfrm>
          <a:prstGeom prst="rect">
            <a:avLst/>
          </a:prstGeom>
        </p:spPr>
      </p:pic>
      <p:pic>
        <p:nvPicPr>
          <p:cNvPr id="4" name="Рисунок 3" descr="IMG-74384ae702e1495423273a99300455bb-V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1285860"/>
            <a:ext cx="4357686" cy="4786322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02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02</Template>
  <TotalTime>206</TotalTime>
  <Words>396</Words>
  <Application>Microsoft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02</vt:lpstr>
      <vt:lpstr>1_Default Design</vt:lpstr>
      <vt:lpstr>Муниципальное бюджетное дошкольное образовательное учреждение                  «Солнышко» с.Холмовка Бахчисарайского района  РК</vt:lpstr>
      <vt:lpstr>Слайд 2</vt:lpstr>
      <vt:lpstr>Слайд 3</vt:lpstr>
      <vt:lpstr>Романенков Илья с увлечением играет в  игру «Крестики-нолики», а также научился отличать  натуральный камень от искусственного с помощью опыта.</vt:lpstr>
      <vt:lpstr>Лепка  « Цветок» по сказке Бажова «Каменный цветок»  Пригонова Дарина</vt:lpstr>
      <vt:lpstr>«Памятник затопленным кораблям» с ипользованием камня      Кирилл Войтенко  </vt:lpstr>
      <vt:lpstr>Исаев Гирей увлекается изодеятельностью</vt:lpstr>
      <vt:lpstr>Алядинов Халит  «Цифровые камешки»</vt:lpstr>
      <vt:lpstr>Ибрагимова Самира    «Вот и камни пригодились»</vt:lpstr>
      <vt:lpstr>Диана узнает информацию о камнях  с помощью ИКТ</vt:lpstr>
      <vt:lpstr>Эдие соорудила клумбу из камней и очень оригинальное фото в сердечке.</vt:lpstr>
      <vt:lpstr>Продолжая тему «Рисование на камнях» я изобразила на них наших медицинских работников, которые помогают людям в период коронавирусной инфекции.</vt:lpstr>
      <vt:lpstr>Альбом «Удивительный мир камней»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keywords>шаблон для презентации</cp:keywords>
  <cp:lastModifiedBy>user</cp:lastModifiedBy>
  <cp:revision>24</cp:revision>
  <dcterms:created xsi:type="dcterms:W3CDTF">2020-05-25T11:18:42Z</dcterms:created>
  <dcterms:modified xsi:type="dcterms:W3CDTF">2020-11-15T18:50:16Z</dcterms:modified>
</cp:coreProperties>
</file>