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1" r:id="rId4"/>
    <p:sldId id="262" r:id="rId5"/>
    <p:sldId id="263" r:id="rId6"/>
    <p:sldId id="279" r:id="rId7"/>
    <p:sldId id="264" r:id="rId8"/>
    <p:sldId id="266" r:id="rId9"/>
    <p:sldId id="268" r:id="rId10"/>
    <p:sldId id="272" r:id="rId11"/>
    <p:sldId id="298" r:id="rId12"/>
    <p:sldId id="297" r:id="rId13"/>
    <p:sldId id="281" r:id="rId14"/>
    <p:sldId id="282" r:id="rId15"/>
    <p:sldId id="283" r:id="rId16"/>
    <p:sldId id="284" r:id="rId17"/>
    <p:sldId id="287" r:id="rId18"/>
    <p:sldId id="299" r:id="rId19"/>
    <p:sldId id="285" r:id="rId20"/>
    <p:sldId id="300" r:id="rId21"/>
    <p:sldId id="286" r:id="rId22"/>
    <p:sldId id="29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5049" autoAdjust="0"/>
    <p:restoredTop sz="94660"/>
  </p:normalViewPr>
  <p:slideViewPr>
    <p:cSldViewPr>
      <p:cViewPr>
        <p:scale>
          <a:sx n="115" d="100"/>
          <a:sy n="115" d="100"/>
        </p:scale>
        <p:origin x="1056" y="14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C10F-CC46-4420-B404-49C1B51E2FFD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BB46-F4F3-43CD-8E24-B65D1EF94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C10F-CC46-4420-B404-49C1B51E2FFD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BB46-F4F3-43CD-8E24-B65D1EF94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C10F-CC46-4420-B404-49C1B51E2FFD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BB46-F4F3-43CD-8E24-B65D1EF94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C10F-CC46-4420-B404-49C1B51E2FFD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BB46-F4F3-43CD-8E24-B65D1EF94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C10F-CC46-4420-B404-49C1B51E2FFD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BB46-F4F3-43CD-8E24-B65D1EF94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C10F-CC46-4420-B404-49C1B51E2FFD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BB46-F4F3-43CD-8E24-B65D1EF94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C10F-CC46-4420-B404-49C1B51E2FFD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BB46-F4F3-43CD-8E24-B65D1EF94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C10F-CC46-4420-B404-49C1B51E2FFD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BB46-F4F3-43CD-8E24-B65D1EF94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C10F-CC46-4420-B404-49C1B51E2FFD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BB46-F4F3-43CD-8E24-B65D1EF94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C10F-CC46-4420-B404-49C1B51E2FFD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DBB46-F4F3-43CD-8E24-B65D1EF941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9C10F-CC46-4420-B404-49C1B51E2FFD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9CDBB46-F4F3-43CD-8E24-B65D1EF941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99C10F-CC46-4420-B404-49C1B51E2FFD}" type="datetimeFigureOut">
              <a:rPr lang="ru-RU" smtClean="0"/>
              <a:pPr/>
              <a:t>03.11.2020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CDBB46-F4F3-43CD-8E24-B65D1EF9412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052736"/>
            <a:ext cx="7851648" cy="21476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Детям о туризме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60648"/>
            <a:ext cx="7854696" cy="792088"/>
          </a:xfrm>
        </p:spPr>
        <p:txBody>
          <a:bodyPr>
            <a:noAutofit/>
          </a:bodyPr>
          <a:lstStyle/>
          <a:p>
            <a:pPr algn="ctr"/>
            <a:endParaRPr lang="ru-RU" sz="4800" dirty="0"/>
          </a:p>
        </p:txBody>
      </p:sp>
      <p:pic>
        <p:nvPicPr>
          <p:cNvPr id="4" name="Рисунок 3" descr="5501d6466d84b7589cce72eb73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82205" y="2276872"/>
            <a:ext cx="75608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Что такое туризм»</a:t>
            </a:r>
            <a:endParaRPr lang="ru-RU" sz="66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Альпинизм</a:t>
            </a:r>
            <a:endParaRPr lang="ru-RU" sz="3200" dirty="0"/>
          </a:p>
        </p:txBody>
      </p:sp>
      <p:pic>
        <p:nvPicPr>
          <p:cNvPr id="4" name="Содержимое 3" descr="1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1" y="1484784"/>
            <a:ext cx="7157595" cy="5112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НДОУ-111\Desktop\ТУРИЗМ 2\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Рюкзаки</a:t>
            </a:r>
            <a:endParaRPr lang="ru-RU" sz="3200" dirty="0"/>
          </a:p>
        </p:txBody>
      </p:sp>
      <p:pic>
        <p:nvPicPr>
          <p:cNvPr id="5" name="Содержимое 4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118519"/>
            <a:ext cx="4038600" cy="4038600"/>
          </a:xfrm>
        </p:spPr>
      </p:pic>
      <p:pic>
        <p:nvPicPr>
          <p:cNvPr id="6" name="Содержимое 5" descr="14199615_w640_h640_ie_ryukzaki_the_north_face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430879"/>
            <a:ext cx="4038600" cy="34138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Снаряжение туриста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ПАЛАТКА</a:t>
            </a:r>
            <a:endParaRPr lang="ru-RU" dirty="0"/>
          </a:p>
        </p:txBody>
      </p:sp>
      <p:pic>
        <p:nvPicPr>
          <p:cNvPr id="4" name="Рисунок 3" descr="14852620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1962619"/>
            <a:ext cx="7088336" cy="48953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15816" y="6237312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Палатка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Спальник</a:t>
            </a:r>
            <a:endParaRPr lang="ru-RU" sz="3200" dirty="0"/>
          </a:p>
        </p:txBody>
      </p:sp>
      <p:pic>
        <p:nvPicPr>
          <p:cNvPr id="4" name="Содержимое 3" descr="8fffe2cb-b305-4dcb-aeb6-8568e59a3ab8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5277" y="1611658"/>
            <a:ext cx="6843107" cy="49856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Туристические коврики</a:t>
            </a:r>
            <a:endParaRPr lang="ru-RU" sz="3200" dirty="0"/>
          </a:p>
        </p:txBody>
      </p:sp>
      <p:pic>
        <p:nvPicPr>
          <p:cNvPr id="4" name="Содержимое 3" descr="kovrik-turisticheskii-kt-125$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1628800"/>
            <a:ext cx="6372907" cy="4932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Посуда для приготовления</a:t>
            </a:r>
            <a:endParaRPr lang="ru-RU" sz="3200" dirty="0"/>
          </a:p>
        </p:txBody>
      </p:sp>
      <p:pic>
        <p:nvPicPr>
          <p:cNvPr id="4" name="Содержимое 3" descr="0_a9635_a6868369_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63688" y="1484784"/>
            <a:ext cx="5219055" cy="52190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0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887752"/>
            <a:ext cx="4002924" cy="5421568"/>
          </a:xfrm>
        </p:spPr>
      </p:pic>
      <p:pic>
        <p:nvPicPr>
          <p:cNvPr id="6" name="Содержимое 5" descr="4778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325376" y="1484784"/>
            <a:ext cx="4639112" cy="36139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ДОУ-111\Desktop\ТУРИЗМ 2\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572528" cy="6429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Разведение костра</a:t>
            </a:r>
            <a:endParaRPr lang="ru-RU" sz="3200" dirty="0"/>
          </a:p>
        </p:txBody>
      </p:sp>
      <p:pic>
        <p:nvPicPr>
          <p:cNvPr id="4" name="Содержимое 3" descr="0_3ca44_2d06cad6_X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1935163"/>
            <a:ext cx="6382675" cy="47870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16832"/>
            <a:ext cx="8291264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Туризм - </a:t>
            </a:r>
            <a:r>
              <a:rPr lang="ru-RU" sz="2400" dirty="0" smtClean="0"/>
              <a:t>временные выезды людей  в другую страну или местность на срок от 24 часов до 6 месяцев и совершением не менее одной ночевки.</a:t>
            </a:r>
            <a:br>
              <a:rPr lang="ru-RU" sz="2400" dirty="0" smtClean="0"/>
            </a:br>
            <a:r>
              <a:rPr lang="ru-RU" sz="3100" dirty="0" smtClean="0"/>
              <a:t>Турист </a:t>
            </a:r>
            <a:r>
              <a:rPr lang="ru-RU" sz="2700" dirty="0" smtClean="0"/>
              <a:t>– человек, совершающий такие путешествия</a:t>
            </a:r>
            <a:r>
              <a:rPr lang="ru-RU" sz="3100" dirty="0" smtClean="0"/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3200" dirty="0"/>
          </a:p>
        </p:txBody>
      </p:sp>
      <p:pic>
        <p:nvPicPr>
          <p:cNvPr id="4098" name="Picture 2" descr="C:\Users\НДОУ-111\Desktop\kolobok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214686"/>
            <a:ext cx="3507431" cy="3255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ДОУ-111\Desktop\ТУРИЗМ 2\слайды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Ура! Обед!</a:t>
            </a:r>
            <a:endParaRPr lang="ru-RU" sz="3200" dirty="0"/>
          </a:p>
        </p:txBody>
      </p:sp>
      <p:pic>
        <p:nvPicPr>
          <p:cNvPr id="4" name="Содержимое 3" descr="Правильное-питание–-залог-хорошей-жизни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75656" y="2060848"/>
            <a:ext cx="6002393" cy="4511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storiya-poyavleniya-interneta_2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53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378904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Виды туризма по способу передвижения:</a:t>
            </a:r>
            <a:br>
              <a:rPr lang="ru-RU" sz="3200" dirty="0" smtClean="0"/>
            </a:br>
            <a:r>
              <a:rPr lang="ru-RU" sz="2400" dirty="0" smtClean="0"/>
              <a:t>1. пешеходный</a:t>
            </a:r>
            <a:br>
              <a:rPr lang="ru-RU" sz="2400" dirty="0" smtClean="0"/>
            </a:br>
            <a:r>
              <a:rPr lang="ru-RU" sz="2400" dirty="0" smtClean="0"/>
              <a:t>2. велосипедный</a:t>
            </a:r>
            <a:br>
              <a:rPr lang="ru-RU" sz="2400" dirty="0" smtClean="0"/>
            </a:br>
            <a:r>
              <a:rPr lang="ru-RU" sz="2400" dirty="0" smtClean="0"/>
              <a:t>3. конный</a:t>
            </a:r>
            <a:br>
              <a:rPr lang="ru-RU" sz="2400" dirty="0" smtClean="0"/>
            </a:br>
            <a:r>
              <a:rPr lang="ru-RU" sz="2400" dirty="0" smtClean="0"/>
              <a:t>4. лыжный</a:t>
            </a:r>
            <a:br>
              <a:rPr lang="ru-RU" sz="2400" dirty="0" smtClean="0"/>
            </a:br>
            <a:r>
              <a:rPr lang="ru-RU" sz="2400" dirty="0" smtClean="0"/>
              <a:t>5. альпинизм</a:t>
            </a:r>
            <a:br>
              <a:rPr lang="ru-RU" sz="2400" dirty="0" smtClean="0"/>
            </a:br>
            <a:r>
              <a:rPr lang="ru-RU" sz="2400" dirty="0" smtClean="0"/>
              <a:t>6. мототуризм</a:t>
            </a:r>
            <a:endParaRPr lang="ru-RU" sz="3200" dirty="0"/>
          </a:p>
        </p:txBody>
      </p:sp>
      <p:pic>
        <p:nvPicPr>
          <p:cNvPr id="4" name="Содержимое 3" descr="72965708_1301760145_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09504" y="2276871"/>
            <a:ext cx="5982415" cy="45811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Пешеходный туризм.</a:t>
            </a:r>
            <a:endParaRPr lang="ru-RU" sz="3200" dirty="0"/>
          </a:p>
        </p:txBody>
      </p:sp>
      <p:pic>
        <p:nvPicPr>
          <p:cNvPr id="4" name="Содержимое 3" descr="4700dbd1af65757e75b2ab852b43a37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2190" y="1844824"/>
            <a:ext cx="8009450" cy="45164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00-04592106w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467544" y="764704"/>
            <a:ext cx="8135938" cy="59197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8.jpg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683568" y="3212976"/>
            <a:ext cx="4038600" cy="3101975"/>
          </a:xfrm>
        </p:spPr>
      </p:pic>
      <p:pic>
        <p:nvPicPr>
          <p:cNvPr id="6" name="Содержимое 5" descr="0_2465_ffc76d8b_XL.jpg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/>
          <a:stretch>
            <a:fillRect/>
          </a:stretch>
        </p:blipFill>
        <p:spPr>
          <a:xfrm>
            <a:off x="4788024" y="1196752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Велосипедный туризм</a:t>
            </a:r>
            <a:endParaRPr lang="ru-RU" sz="3200" dirty="0"/>
          </a:p>
        </p:txBody>
      </p:sp>
      <p:pic>
        <p:nvPicPr>
          <p:cNvPr id="4" name="Содержимое 3" descr="shop_items_catalog_image4153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4377" y="1592838"/>
            <a:ext cx="6771999" cy="50765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Конный туризм.</a:t>
            </a:r>
            <a:endParaRPr lang="ru-RU" sz="3200" dirty="0"/>
          </a:p>
        </p:txBody>
      </p:sp>
      <p:pic>
        <p:nvPicPr>
          <p:cNvPr id="4" name="Содержимое 3" descr="92a828cf2eeae0ab52781dd4b88c2c11_w960_h204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700809"/>
            <a:ext cx="7246815" cy="48274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Лыжный туризм.</a:t>
            </a:r>
            <a:endParaRPr lang="ru-RU" sz="3200" dirty="0"/>
          </a:p>
        </p:txBody>
      </p:sp>
      <p:pic>
        <p:nvPicPr>
          <p:cNvPr id="4" name="Содержимое 3" descr="10-8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5" y="1412777"/>
            <a:ext cx="6996204" cy="52631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</TotalTime>
  <Words>64</Words>
  <Application>Microsoft Office PowerPoint</Application>
  <PresentationFormat>Экран (4:3)</PresentationFormat>
  <Paragraphs>18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 Детям о туризме</vt:lpstr>
      <vt:lpstr>Туризм - временные выезды людей  в другую страну или местность на срок от 24 часов до 6 месяцев и совершением не менее одной ночевки. Турист – человек, совершающий такие путешествия. </vt:lpstr>
      <vt:lpstr>Виды туризма по способу передвижения: 1. пешеходный 2. велосипедный 3. конный 4. лыжный 5. альпинизм 6. мототуризм</vt:lpstr>
      <vt:lpstr>Пешеходный туризм.</vt:lpstr>
      <vt:lpstr>Слайд 5</vt:lpstr>
      <vt:lpstr>Слайд 6</vt:lpstr>
      <vt:lpstr>Велосипедный туризм</vt:lpstr>
      <vt:lpstr>Конный туризм.</vt:lpstr>
      <vt:lpstr>Лыжный туризм.</vt:lpstr>
      <vt:lpstr>Альпинизм</vt:lpstr>
      <vt:lpstr>Слайд 11</vt:lpstr>
      <vt:lpstr>Рюкзаки</vt:lpstr>
      <vt:lpstr>Снаряжение туриста</vt:lpstr>
      <vt:lpstr>Спальник</vt:lpstr>
      <vt:lpstr>Туристические коврики</vt:lpstr>
      <vt:lpstr>Посуда для приготовления</vt:lpstr>
      <vt:lpstr>Слайд 17</vt:lpstr>
      <vt:lpstr>Слайд 18</vt:lpstr>
      <vt:lpstr>Разведение костра</vt:lpstr>
      <vt:lpstr>Слайд 20</vt:lpstr>
      <vt:lpstr>Ура! Обед!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туризме</dc:title>
  <dc:creator>Ivan</dc:creator>
  <cp:lastModifiedBy>НДОУ-111</cp:lastModifiedBy>
  <cp:revision>20</cp:revision>
  <dcterms:created xsi:type="dcterms:W3CDTF">2015-06-14T20:46:44Z</dcterms:created>
  <dcterms:modified xsi:type="dcterms:W3CDTF">2020-11-03T09:06:39Z</dcterms:modified>
</cp:coreProperties>
</file>