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68" r:id="rId2"/>
    <p:sldId id="258" r:id="rId3"/>
    <p:sldId id="261" r:id="rId4"/>
    <p:sldId id="260" r:id="rId5"/>
    <p:sldId id="262" r:id="rId6"/>
    <p:sldId id="263" r:id="rId7"/>
    <p:sldId id="264" r:id="rId8"/>
    <p:sldId id="267" r:id="rId9"/>
    <p:sldId id="266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F963D-419C-46A0-9A3D-53002006B3E6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8A0F7-98BB-44D5-A3F5-3F76EE47F8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8A0F7-98BB-44D5-A3F5-3F76EE47F8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5"/>
            <a:ext cx="7774632" cy="211566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Викторина по сказкам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«В гостях у сказки».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6" name="Рисунок 5" descr="4de04a03e842890a3d90f41245f8edf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2996952"/>
            <a:ext cx="3157911" cy="2232248"/>
          </a:xfrm>
          <a:prstGeom prst="rect">
            <a:avLst/>
          </a:prstGeom>
        </p:spPr>
      </p:pic>
      <p:pic>
        <p:nvPicPr>
          <p:cNvPr id="7" name="Рисунок 6" descr="60481676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42461">
            <a:off x="6705621" y="2850080"/>
            <a:ext cx="1951673" cy="2732343"/>
          </a:xfrm>
          <a:prstGeom prst="rect">
            <a:avLst/>
          </a:prstGeom>
        </p:spPr>
      </p:pic>
      <p:pic>
        <p:nvPicPr>
          <p:cNvPr id="9" name="Рисунок 8" descr="100883038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704541">
            <a:off x="490441" y="2920749"/>
            <a:ext cx="1995498" cy="267595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4348" y="642918"/>
            <a:ext cx="7429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От кого укатился колобок?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-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бабушки с дедушкой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от внучки с Жучкой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лисы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55dfc06312b7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2500306"/>
            <a:ext cx="3413936" cy="345466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785794"/>
            <a:ext cx="721523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Кого колобок встретил на своем пути?</a:t>
            </a:r>
          </a:p>
          <a:p>
            <a:r>
              <a:rPr lang="ru-RU" sz="2400" b="1" dirty="0" smtClean="0"/>
              <a:t>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волка 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-зайца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медведя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ru-RU" sz="17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400" b="1" dirty="0"/>
          </a:p>
        </p:txBody>
      </p:sp>
      <p:pic>
        <p:nvPicPr>
          <p:cNvPr id="6" name="Рисунок 5" descr="skazka-pro-kolobka-v-raznyh-stiljah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1928802"/>
            <a:ext cx="3474273" cy="433379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642918"/>
            <a:ext cx="7143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Первой поселилась в Теремке Мышка-норушка.         </a:t>
            </a:r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кто поселился в Теремке вторым?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5607001c852e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571744"/>
            <a:ext cx="4487472" cy="314683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642918"/>
            <a:ext cx="6858048" cy="2596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Сколько козлят скушал волк в сказке «Волк и семеро козлят»?</a:t>
            </a:r>
          </a:p>
          <a:p>
            <a:pPr>
              <a:lnSpc>
                <a:spcPct val="120000"/>
              </a:lnSpc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2571744"/>
            <a:ext cx="4139952" cy="31049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848872" cy="1944216"/>
          </a:xfrm>
        </p:spPr>
        <p:txBody>
          <a:bodyPr>
            <a:normAutofit fontScale="32500" lnSpcReduction="20000"/>
          </a:bodyPr>
          <a:lstStyle/>
          <a:p>
            <a:endParaRPr lang="ru-RU" sz="3600" b="1" dirty="0" smtClean="0">
              <a:solidFill>
                <a:srgbClr val="0070C0"/>
              </a:solidFill>
            </a:endParaRPr>
          </a:p>
          <a:p>
            <a:pPr algn="l"/>
            <a:r>
              <a:rPr lang="ru-RU" sz="11100" b="1" dirty="0" smtClean="0">
                <a:solidFill>
                  <a:srgbClr val="0070C0"/>
                </a:solidFill>
              </a:rPr>
              <a:t>«Невод в море я кидал,</a:t>
            </a:r>
          </a:p>
          <a:p>
            <a:pPr algn="l"/>
            <a:r>
              <a:rPr lang="ru-RU" sz="11100" b="1" dirty="0" smtClean="0">
                <a:solidFill>
                  <a:srgbClr val="0070C0"/>
                </a:solidFill>
              </a:rPr>
              <a:t>Рыбку волшебную поймал».  </a:t>
            </a:r>
          </a:p>
          <a:p>
            <a:endParaRPr lang="ru-RU" i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332657"/>
            <a:ext cx="6838528" cy="1152127"/>
          </a:xfrm>
        </p:spPr>
        <p:txBody>
          <a:bodyPr>
            <a:noAutofit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</a:rPr>
              <a:t>ИЗ </a:t>
            </a:r>
            <a:r>
              <a:rPr lang="ru-RU" sz="3600" b="1" i="1" u="sng" dirty="0" smtClean="0">
                <a:solidFill>
                  <a:srgbClr val="FF0000"/>
                </a:solidFill>
              </a:rPr>
              <a:t>КАКОЙ СКАЗКИ ВЗЯТЫ ЭТИ СТРОЧКИ</a:t>
            </a:r>
            <a:r>
              <a:rPr lang="ru-RU" sz="3600" b="1" i="1" dirty="0" smtClean="0">
                <a:solidFill>
                  <a:srgbClr val="FF0000"/>
                </a:solidFill>
              </a:rPr>
              <a:t>: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6455794-1024x6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3717032"/>
            <a:ext cx="4671729" cy="291526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rot="10800000" flipV="1">
            <a:off x="251520" y="5247419"/>
            <a:ext cx="3744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(Дед из сказки «Сказка о рыбаке и рыбке»)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32656"/>
            <a:ext cx="7632848" cy="3096344"/>
          </a:xfrm>
        </p:spPr>
        <p:txBody>
          <a:bodyPr>
            <a:normAutofit fontScale="25000" lnSpcReduction="20000"/>
          </a:bodyPr>
          <a:lstStyle/>
          <a:p>
            <a:endParaRPr lang="ru-RU" sz="3600" b="1" dirty="0" smtClean="0">
              <a:solidFill>
                <a:srgbClr val="0070C0"/>
              </a:solidFill>
            </a:endParaRPr>
          </a:p>
          <a:p>
            <a:pPr algn="l"/>
            <a:r>
              <a:rPr lang="ru-RU" sz="17600" b="1" dirty="0" smtClean="0">
                <a:solidFill>
                  <a:srgbClr val="002060"/>
                </a:solidFill>
              </a:rPr>
              <a:t>«Она у деда с бабкой жила</a:t>
            </a:r>
          </a:p>
          <a:p>
            <a:pPr algn="l"/>
            <a:r>
              <a:rPr lang="ru-RU" sz="17600" b="1" dirty="0" smtClean="0">
                <a:solidFill>
                  <a:srgbClr val="002060"/>
                </a:solidFill>
              </a:rPr>
              <a:t>И яичко им снесла.</a:t>
            </a:r>
          </a:p>
          <a:p>
            <a:pPr algn="l"/>
            <a:r>
              <a:rPr lang="ru-RU" sz="17600" b="1" dirty="0" smtClean="0">
                <a:solidFill>
                  <a:srgbClr val="002060"/>
                </a:solidFill>
              </a:rPr>
              <a:t>Но яичко не простое,</a:t>
            </a:r>
          </a:p>
          <a:p>
            <a:pPr algn="l"/>
            <a:r>
              <a:rPr lang="ru-RU" sz="17600" b="1" dirty="0" smtClean="0">
                <a:solidFill>
                  <a:srgbClr val="002060"/>
                </a:solidFill>
              </a:rPr>
              <a:t>А настоящее – золотое!»</a:t>
            </a: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467544" y="4365104"/>
            <a:ext cx="40324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(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Курочка-ряба</a:t>
            </a:r>
            <a:r>
              <a:rPr lang="ru-RU" sz="2800" b="1" i="1" dirty="0" smtClean="0">
                <a:solidFill>
                  <a:srgbClr val="7030A0"/>
                </a:solidFill>
              </a:rPr>
              <a:t> из одноимённой сказки</a:t>
            </a:r>
            <a:r>
              <a:rPr lang="ru-RU" sz="2800" i="1" dirty="0" smtClean="0">
                <a:solidFill>
                  <a:srgbClr val="7030A0"/>
                </a:solidFill>
              </a:rPr>
              <a:t>)</a:t>
            </a:r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rgbClr val="7030A0"/>
                </a:solidFill>
              </a:rPr>
              <a:t> </a:t>
            </a:r>
          </a:p>
          <a:p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77982664_large_8633209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3501007"/>
            <a:ext cx="4924453" cy="317158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76672"/>
            <a:ext cx="7920880" cy="4032448"/>
          </a:xfrm>
        </p:spPr>
        <p:txBody>
          <a:bodyPr>
            <a:normAutofit fontScale="40000" lnSpcReduction="20000"/>
          </a:bodyPr>
          <a:lstStyle/>
          <a:p>
            <a:r>
              <a:rPr lang="ru-RU" sz="9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9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«Г</a:t>
            </a:r>
            <a:r>
              <a:rPr lang="ru-RU" sz="9600" b="1" dirty="0" smtClean="0">
                <a:solidFill>
                  <a:srgbClr val="0070C0"/>
                </a:solidFill>
              </a:rPr>
              <a:t>рустно дед и бабка жили.</a:t>
            </a:r>
          </a:p>
          <a:p>
            <a:r>
              <a:rPr lang="ru-RU" sz="9600" b="1" dirty="0" smtClean="0">
                <a:solidFill>
                  <a:srgbClr val="0070C0"/>
                </a:solidFill>
              </a:rPr>
              <a:t>И дочурку себе слепили.</a:t>
            </a:r>
          </a:p>
          <a:p>
            <a:r>
              <a:rPr lang="ru-RU" sz="9600" b="1" dirty="0" smtClean="0">
                <a:solidFill>
                  <a:srgbClr val="0070C0"/>
                </a:solidFill>
              </a:rPr>
              <a:t>Она всегда им помогала,</a:t>
            </a:r>
          </a:p>
          <a:p>
            <a:r>
              <a:rPr lang="ru-RU" sz="9600" b="1" dirty="0" smtClean="0">
                <a:solidFill>
                  <a:srgbClr val="0070C0"/>
                </a:solidFill>
              </a:rPr>
              <a:t>   Только вот огня избегала.</a:t>
            </a:r>
            <a:r>
              <a:rPr lang="ru-RU" sz="9600" dirty="0" smtClean="0">
                <a:solidFill>
                  <a:srgbClr val="0070C0"/>
                </a:solidFill>
              </a:rPr>
              <a:t>»</a:t>
            </a:r>
            <a:endParaRPr lang="ru-RU" sz="9300" b="1" dirty="0" smtClean="0">
              <a:solidFill>
                <a:srgbClr val="0070C0"/>
              </a:solidFill>
            </a:endParaRPr>
          </a:p>
          <a:p>
            <a:pPr algn="l"/>
            <a:r>
              <a:rPr lang="ru-RU" sz="9300" b="1" dirty="0" smtClean="0">
                <a:solidFill>
                  <a:srgbClr val="002060"/>
                </a:solidFill>
              </a:rPr>
              <a:t>	 </a:t>
            </a:r>
          </a:p>
          <a:p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5301208"/>
            <a:ext cx="4104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((</a:t>
            </a:r>
            <a:r>
              <a:rPr lang="ru-RU" sz="2800" b="1" i="1" dirty="0" smtClean="0">
                <a:solidFill>
                  <a:srgbClr val="7030A0"/>
                </a:solidFill>
              </a:rPr>
              <a:t>Снегурочка из сказки «Снегурочка»)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10110332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212976"/>
            <a:ext cx="2498472" cy="33123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10800000" flipV="1">
            <a:off x="539552" y="5364214"/>
            <a:ext cx="32403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92D050"/>
                </a:solidFill>
              </a:rPr>
              <a:t>(Колобок из сказки «Колобок»)</a:t>
            </a:r>
            <a:endParaRPr lang="ru-RU" sz="2800" b="1" dirty="0" smtClean="0">
              <a:solidFill>
                <a:srgbClr val="92D05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332656"/>
            <a:ext cx="632141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лесу катился он.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Волк его не съел.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Рыжая плутовка съела,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 он песню пел».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8" name="Рисунок 7" descr="522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36591" y="3429000"/>
            <a:ext cx="4648447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10800000" flipV="1">
            <a:off x="179512" y="5364214"/>
            <a:ext cx="4248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(</a:t>
            </a:r>
            <a:r>
              <a:rPr lang="ru-RU" sz="2800" b="1" i="1" dirty="0" smtClean="0">
                <a:solidFill>
                  <a:srgbClr val="7030A0"/>
                </a:solidFill>
              </a:rPr>
              <a:t>Зайка из сказки «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Заюшкина</a:t>
            </a:r>
            <a:r>
              <a:rPr lang="ru-RU" sz="2800" b="1" i="1" dirty="0" smtClean="0">
                <a:solidFill>
                  <a:srgbClr val="7030A0"/>
                </a:solidFill>
              </a:rPr>
              <a:t> избушка»)</a:t>
            </a:r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661338"/>
            <a:ext cx="856895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 него избушка </a:t>
            </a:r>
            <a:r>
              <a:rPr lang="ru-R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тёплая-лубяная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у лисоньки ледяная.</a:t>
            </a:r>
          </a:p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Захотелось плутовке в тепле пожить.</a:t>
            </a:r>
          </a:p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решила она хозяина  выгнать»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zbus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2996952"/>
            <a:ext cx="4790688" cy="348921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10800000" flipV="1">
            <a:off x="467544" y="5373216"/>
            <a:ext cx="52565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(Золушка из сказки </a:t>
            </a: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«Золушка»)</a:t>
            </a:r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332657"/>
            <a:ext cx="7017049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«Девочка красивая,</a:t>
            </a: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Мачехой нелюбимая.</a:t>
            </a: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бал случайно попала</a:t>
            </a: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туфельку там потеряла»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золушка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190414"/>
            <a:ext cx="4248472" cy="34708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10800000" flipV="1">
            <a:off x="467544" y="5373216"/>
            <a:ext cx="3816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(Кот из сказки «Кот в сапогах»)</a:t>
            </a:r>
            <a:endParaRPr lang="ru-RU" sz="28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332658"/>
            <a:ext cx="756393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«Он умеет мяу говорить.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Лучшим другом умеет быть.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Хозяину своему он помогает 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людоеда смело съедает»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creen1024x102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3356992"/>
            <a:ext cx="4344483" cy="325836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10800000" flipV="1">
            <a:off x="467544" y="4942330"/>
            <a:ext cx="35283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Белоснежка и сказки «Белоснежка и семь гномов»)</a:t>
            </a:r>
            <a:endParaRPr lang="ru-RU" sz="2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 </a:t>
            </a:r>
            <a:endParaRPr lang="ru-RU" sz="28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332658"/>
            <a:ext cx="543725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«Девочка красавица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лес попала.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Семь гномов она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лесу повстречала»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0251-snow-white-wallpap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66322" y="3356992"/>
            <a:ext cx="4954150" cy="3096344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202</TotalTime>
  <Words>283</Words>
  <Application>Microsoft Office PowerPoint</Application>
  <PresentationFormat>Экран (4:3)</PresentationFormat>
  <Paragraphs>60</Paragraphs>
  <Slides>13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Викторина по сказкам  «В гостях у сказки». </vt:lpstr>
      <vt:lpstr>ИЗ КАКОЙ СКАЗКИ ВЗЯТЫ ЭТИ СТРОЧКИ: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сказкам  «В гостях у сказки».</dc:title>
  <dc:creator>Tatyana</dc:creator>
  <cp:lastModifiedBy>prokopchuk</cp:lastModifiedBy>
  <cp:revision>30</cp:revision>
  <dcterms:created xsi:type="dcterms:W3CDTF">2015-11-21T23:35:33Z</dcterms:created>
  <dcterms:modified xsi:type="dcterms:W3CDTF">2017-10-19T16:43:30Z</dcterms:modified>
</cp:coreProperties>
</file>