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61" r:id="rId4"/>
    <p:sldId id="283" r:id="rId5"/>
    <p:sldId id="265" r:id="rId6"/>
    <p:sldId id="266" r:id="rId7"/>
    <p:sldId id="273" r:id="rId8"/>
    <p:sldId id="270" r:id="rId9"/>
    <p:sldId id="278" r:id="rId10"/>
    <p:sldId id="258" r:id="rId11"/>
    <p:sldId id="259" r:id="rId12"/>
    <p:sldId id="260" r:id="rId13"/>
    <p:sldId id="263" r:id="rId14"/>
    <p:sldId id="272" r:id="rId15"/>
    <p:sldId id="279" r:id="rId16"/>
    <p:sldId id="282" r:id="rId17"/>
    <p:sldId id="28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77" d="100"/>
          <a:sy n="77" d="100"/>
        </p:scale>
        <p:origin x="-59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1394A-DAB3-4B2E-9681-6592B841A75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DC451-1DB5-4024-9FA4-FE888AB69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1593729849_65-p-foni-s-vulkanami-82.jpg"/>
          <p:cNvPicPr>
            <a:picLocks noChangeAspect="1" noChangeArrowheads="1"/>
          </p:cNvPicPr>
          <p:nvPr/>
        </p:nvPicPr>
        <p:blipFill>
          <a:blip r:embed="rId2" cstate="email"/>
          <a:srcRect b="-722"/>
          <a:stretch>
            <a:fillRect/>
          </a:stretch>
        </p:blipFill>
        <p:spPr bwMode="auto">
          <a:xfrm>
            <a:off x="0" y="-24653"/>
            <a:ext cx="9144000" cy="70293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chemeClr val="bg1"/>
                </a:solidFill>
              </a:rPr>
              <a:t/>
            </a:r>
            <a:br>
              <a:rPr lang="ru-RU" sz="6700" dirty="0" smtClean="0">
                <a:solidFill>
                  <a:schemeClr val="bg1"/>
                </a:solidFill>
              </a:rPr>
            </a:br>
            <a:r>
              <a:rPr lang="ru-RU" sz="6700" dirty="0" smtClean="0">
                <a:solidFill>
                  <a:schemeClr val="bg1"/>
                </a:solidFill>
              </a:rPr>
              <a:t>ВУЛКАНЫ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20072" y="5589240"/>
            <a:ext cx="392392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Воспитатель :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Шепелева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Г.М.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07904" y="6525344"/>
            <a:ext cx="1584176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2020 год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0"/>
            <a:ext cx="878497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МБДОУ детский сад №3 «Сказка» города Котовска Тамбовской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oveopium.ru/content/2015/04/volcano/02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268760"/>
            <a:ext cx="7288476" cy="468608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Чилийский вулкан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Кальбуко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4032448" cy="2016224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/>
              <a:t>После более четырёх десятилетий спячки в апреле 2015 года извергался чилийский вулкан </a:t>
            </a:r>
            <a:r>
              <a:rPr lang="ru-RU" sz="1800" b="1" dirty="0" err="1" smtClean="0"/>
              <a:t>Кальбуко</a:t>
            </a:r>
            <a:r>
              <a:rPr lang="ru-RU" sz="1800" b="1" dirty="0" smtClean="0"/>
              <a:t>.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 smtClean="0"/>
              <a:t>Находящийся </a:t>
            </a:r>
            <a:r>
              <a:rPr lang="ru-RU" sz="1800" dirty="0"/>
              <a:t>в 30 километрах от вулкана </a:t>
            </a:r>
            <a:r>
              <a:rPr lang="ru-RU" sz="1800" dirty="0" err="1"/>
              <a:t>Кальбуко</a:t>
            </a:r>
            <a:r>
              <a:rPr lang="ru-RU" sz="1800" dirty="0"/>
              <a:t> город </a:t>
            </a:r>
            <a:r>
              <a:rPr lang="ru-RU" sz="1800" dirty="0" err="1"/>
              <a:t>Пуэрто-Варас</a:t>
            </a:r>
            <a:r>
              <a:rPr lang="ru-RU" sz="1800" dirty="0"/>
              <a:t> засыпало 30 сантиметровым слоем пепла.</a:t>
            </a:r>
            <a:r>
              <a:rPr lang="ru-RU" sz="1600" dirty="0"/>
              <a:t> </a:t>
            </a:r>
          </a:p>
        </p:txBody>
      </p:sp>
      <p:pic>
        <p:nvPicPr>
          <p:cNvPr id="16386" name="Picture 2" descr="http://mtdata.ru/u23/photo049D/20001227498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2721" y="3789039"/>
            <a:ext cx="3059199" cy="2358983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16388" name="AutoShape 4" descr="Город Пуэрто-Варас( Чили) : сегодня после извержения вулкана Кальбуко.  Засыпан  весь на 30 см пепл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Город Пуэрто-Варас( Чили) : сегодня после извержения вулкана Кальбуко.  Засыпан  весь на 30 см пепл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1" name="Picture 7" descr="C:\Users\user\Downloads\33726-v-chili-sloj-vulkanicheskogo-pepla-pokryl-goroda-bliz-vulkana-kalbuko-18-foto-i33726_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9053" y="1268760"/>
            <a:ext cx="3759857" cy="2304256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788024" y="4869160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Тысячи людей эвакуировались из близлежащих городов </a:t>
            </a:r>
            <a:r>
              <a:rPr lang="ru-RU" dirty="0" err="1"/>
              <a:t>Пуэрто-Монт</a:t>
            </a:r>
            <a:r>
              <a:rPr lang="ru-RU" dirty="0"/>
              <a:t> и </a:t>
            </a:r>
            <a:r>
              <a:rPr lang="ru-RU" dirty="0" err="1"/>
              <a:t>Пуэрто-Варас</a:t>
            </a:r>
            <a:r>
              <a:rPr lang="ru-RU" dirty="0"/>
              <a:t>, когда вздымающиеся облака пепла затмили небо над горой. 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buNone/>
            </a:pPr>
            <a:r>
              <a:rPr lang="ru-RU" sz="4000" b="1" dirty="0" smtClean="0"/>
              <a:t>Извержения и последствия:</a:t>
            </a:r>
            <a:endParaRPr lang="ru-RU" sz="40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Сицилийский вулкан Этна</a:t>
            </a:r>
            <a:endParaRPr lang="ru-RU" b="1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915816" y="1988840"/>
            <a:ext cx="5915000" cy="28369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- ныне действующий 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вулкан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является самым высоким 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вулканом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Европы и, из-за частых извержений, считается одним из самых активных 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вулканов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мира. </a:t>
            </a:r>
            <a:r>
              <a:rPr lang="ru-RU" dirty="0" smtClean="0"/>
              <a:t>Одним из мощнейших за последнее десятилетие считается взрыв, произошедший 3 декабря 2015 года в вулкане Этна . Тогда лава взлетела на километровую высоту, а пепел настолько затруднил видимость, что деятельность аэропорта Катании была прекращена.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portalsafety.at.ua/_nw/57/679285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2145296" cy="45985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Исландский вулкан </a:t>
            </a:r>
            <a:r>
              <a:rPr lang="ru-RU" sz="3800" b="1" dirty="0" err="1" smtClean="0"/>
              <a:t>Эйяфьядлайёкюдль</a:t>
            </a:r>
            <a:r>
              <a:rPr lang="ru-RU" sz="3800" b="1" dirty="0" smtClean="0"/>
              <a:t>.</a:t>
            </a:r>
            <a:endParaRPr lang="ru-RU" sz="3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13176"/>
            <a:ext cx="9144000" cy="17008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Извержение сопровождалось выбросом огромного объёма вулканического пепла, при этом столб пепла достиг высоты 8 километров, а в последующие дни пепел поднялся до отметки 10 километров над уровнем моря. Из-за этого практически на неделю была парализована работа авиационного транспорта - авиакомпании вынуждены были отменить большинство рейсов.</a:t>
            </a:r>
          </a:p>
          <a:p>
            <a:endParaRPr lang="ru-RU" sz="1800" dirty="0"/>
          </a:p>
        </p:txBody>
      </p:sp>
      <p:pic>
        <p:nvPicPr>
          <p:cNvPr id="20482" name="Picture 2" descr="Эйяфьядлайёкюдль - Безымянный вулка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052736"/>
            <a:ext cx="7068384" cy="374441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vastour.ru/upload/resize_cache/iblock/599/1200_700_16b22fea647da8f295128ba83cdee5f87/59905a06a6e77c0123c6ebdbccf2ce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3140968"/>
            <a:ext cx="5184576" cy="34563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Вулкан Безымянный</a:t>
            </a:r>
            <a:endParaRPr lang="ru-RU" b="1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139952" y="1628800"/>
            <a:ext cx="4904928" cy="5048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— действующий вулкан на Камчатке в России. В 1956 году после непродолжительных толчков земных глубин произошел неожиданный мощный взрыв. Мгновенно в воздух взлетело 250 метров породы купола. Столб пепла достиг 35 километровую высоту. Из нового кратера 8 км² с ужасающей скоростью вылетали каменные глыбы, пепел. Раскаленная лава растопила снег на склоне, создавая грязевый поток. Безжизненной пустыней стала территория 500 км²: деревья и кустарники были сломаны и повалены.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Карта мира с указанием вулканов</a:t>
            </a:r>
            <a:endParaRPr lang="ru-RU" dirty="0"/>
          </a:p>
        </p:txBody>
      </p:sp>
      <p:pic>
        <p:nvPicPr>
          <p:cNvPr id="33794" name="Picture 2" descr="https://ds03.infourok.ru/uploads/ex/09b0/000414d7-095313bc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8083879" cy="5259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66FF"/>
          </a:solidFill>
        </p:spPr>
        <p:txBody>
          <a:bodyPr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Вулканы поднимают на поверхность много полезных веществ и земля становится плодородной.</a:t>
            </a:r>
            <a:br>
              <a:rPr lang="ru-RU" sz="2000" b="1">
                <a:solidFill>
                  <a:schemeClr val="bg1"/>
                </a:solidFill>
              </a:rPr>
            </a:br>
            <a:endParaRPr lang="ru-RU" sz="2000" b="1">
              <a:solidFill>
                <a:schemeClr val="bg1"/>
              </a:solidFill>
            </a:endParaRPr>
          </a:p>
        </p:txBody>
      </p:sp>
      <p:pic>
        <p:nvPicPr>
          <p:cNvPr id="30721" name="Picture 7" descr="Изображение 00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114842"/>
            <a:ext cx="3600400" cy="2700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5718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2852936"/>
            <a:ext cx="3692220" cy="2684848"/>
          </a:xfrm>
          <a:noFill/>
          <a:ln/>
        </p:spPr>
      </p:pic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2195513" y="5805488"/>
            <a:ext cx="4699000" cy="407987"/>
          </a:xfrm>
          <a:prstGeom prst="rect">
            <a:avLst/>
          </a:prstGeom>
          <a:solidFill>
            <a:srgbClr val="0066FF"/>
          </a:solidFill>
          <a:ln w="12700" algn="ctr">
            <a:solidFill>
              <a:srgbClr val="0066FF"/>
            </a:solidFill>
            <a:miter lim="800000"/>
            <a:headEnd type="none" w="sm" len="sm"/>
            <a:tailEnd type="none" w="sm" len="sm"/>
          </a:ln>
          <a:effectLst/>
        </p:spPr>
        <p:txBody>
          <a:bodyPr tIns="13716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</a:rPr>
              <a:t>Из вулканической пыли делают лекарства и удобрения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s://fs00.infourok.ru/images/doc/144/167542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https://fs00.infourok.ru/images/doc/144/167542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692696"/>
            <a:ext cx="7128790" cy="5346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3.hostingkartinok.com/uploads/images/2013/09/7c29afd86d94329e1acfa383bcdf28e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509" y="0"/>
            <a:ext cx="9156509" cy="68673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              Фантастические вулканы Камчат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8277652" cy="5457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ВУЛКАН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1327846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Магма по жерлу рвется наружу,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Выход из кратера очень ей нужен.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проход на поверхность ей дан,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Значит проснулся грозный…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(вулкан)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"Я плююсь огнем и лавой,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Я - опасный великан,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Славен я недоброй славой,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Как зовут меня?"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(Вулкан)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Легенда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052736"/>
            <a:ext cx="4608512" cy="56166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"Жил на свете бог по имени Вулкан. И нравилось ему кузнечное дело: стоять у наковальни, бить тяжелым молотом по железу, раздувать огонь в горне. Построил он себе кузницу внутри высоченной горы. А гора стояла прямо посреди моря. Когда Вулкан работал молотом, гора дрожала от верхушки до основания, а грохот и гул разносились далеко вокруг. Из отверстия на вершине горы с оглушительным ревом летели раскаленные камни, огонь и пепел. "Вулкан работает", - со страхом говорили люди, и уходили жить подальше от этого места. С тех пор, люди, все огнедышащие горы стали называть вулканами. "</a:t>
            </a:r>
            <a:endParaRPr lang="ru-RU" dirty="0"/>
          </a:p>
        </p:txBody>
      </p:sp>
      <p:pic>
        <p:nvPicPr>
          <p:cNvPr id="17413" name="Picture 5" descr="http://images6.fanpop.com/image/photos/33400000/hephaistos-hephaestus-33419348-849-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306163"/>
            <a:ext cx="3024336" cy="42746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вулканов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9" y="1340768"/>
          <a:ext cx="8568951" cy="4473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6317"/>
                <a:gridCol w="2856317"/>
                <a:gridCol w="2856317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Действующие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Спящие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Потухшие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Это вулканы извергающиеся и проявляющие активность за последние 3500 лет.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Это вулканы извергавшиеся 3500 - 13500 лет назад.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Такие вулканы могут «проснуться».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Это вулканы не проявляющие активности в течение последних 100 тысяч лет.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 descr="https://ds02.infourok.ru/uploads/ex/0438/000386a7-a7a7df7f/img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060848"/>
            <a:ext cx="2710587" cy="1944216"/>
          </a:xfrm>
          <a:prstGeom prst="rect">
            <a:avLst/>
          </a:prstGeom>
          <a:noFill/>
        </p:spPr>
      </p:pic>
      <p:pic>
        <p:nvPicPr>
          <p:cNvPr id="7" name="Picture 2" descr="http://mgnovenie.info/_fr/2/7210726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084168" y="2060848"/>
            <a:ext cx="2733675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44" name="Picture 4" descr="https://klike.net/uploads/posts/2019-12/1577178180_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060848"/>
            <a:ext cx="2700299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Вулканы Курильских островов и Камчатки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941168"/>
            <a:ext cx="8712968" cy="177281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Эти вулканы являются </a:t>
            </a:r>
            <a:r>
              <a:rPr lang="ru-RU" dirty="0"/>
              <a:t>частью Тихоокеанского огненного кольца.</a:t>
            </a:r>
          </a:p>
          <a:p>
            <a:r>
              <a:rPr lang="ru-RU" dirty="0" smtClean="0"/>
              <a:t>На полуострове их больше трехсот, и 29 из них — продолжают действовать!</a:t>
            </a:r>
          </a:p>
          <a:p>
            <a:r>
              <a:rPr lang="ru-RU" dirty="0" smtClean="0"/>
              <a:t>На </a:t>
            </a:r>
            <a:r>
              <a:rPr lang="ru-RU" dirty="0"/>
              <a:t>Курильских островах насчитывается 68 надводных вулканов. Среди них действующих </a:t>
            </a:r>
            <a:r>
              <a:rPr lang="ru-RU" dirty="0" smtClean="0"/>
              <a:t>(активных)— 21. </a:t>
            </a:r>
            <a:endParaRPr lang="ru-RU" dirty="0"/>
          </a:p>
          <a:p>
            <a:r>
              <a:rPr lang="ru-RU" dirty="0"/>
              <a:t>В акватории Курильских островов находится еще около 100 подводных вулканов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8196" name="Picture 4" descr="http://3.bp.blogspot.com/-pWQs175jatM/VlHpv5C0HVI/AAAAAAAAOfo/JOnOTz-523w/s1600/%25D0%259A%25D0%25B0%25D0%25BC%25D1%2587%25D0%25B0%25D1%2582%25D0%25BA%25D0%25B0%2B%25D0%25B8%2B%25D0%259A%25D1%2583%25D1%2580%25D0%25B8%25D0%25BB%25D1%258C%25D1%2581%25D0%25BA%25D0%25B8%25D0%25B5%2B%25D0%25BE%25D1%2581%25D1%2582%25D1%2580%25D0%25BE%25D0%25B2%25D0%25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4334" y="1124744"/>
            <a:ext cx="5735978" cy="366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Вулкан Алаид. Снимок NOAA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196752"/>
            <a:ext cx="5301572" cy="338437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Вулкан </a:t>
            </a:r>
            <a:r>
              <a:rPr lang="ru-RU" dirty="0" err="1" smtClean="0"/>
              <a:t>Алаид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97152"/>
            <a:ext cx="7704856" cy="136815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Среди действующих вулканов Курильских островов самым активным вулканом является </a:t>
            </a:r>
            <a:r>
              <a:rPr lang="ru-RU" sz="2000" b="1" dirty="0" err="1">
                <a:solidFill>
                  <a:schemeClr val="tx2"/>
                </a:solidFill>
              </a:rPr>
              <a:t>Алаид</a:t>
            </a:r>
            <a:r>
              <a:rPr lang="ru-RU" sz="2000" b="1" dirty="0">
                <a:solidFill>
                  <a:schemeClr val="tx2"/>
                </a:solidFill>
              </a:rPr>
              <a:t>.</a:t>
            </a:r>
            <a:r>
              <a:rPr lang="ru-RU" sz="2000" dirty="0">
                <a:solidFill>
                  <a:schemeClr val="tx2"/>
                </a:solidFill>
              </a:rPr>
              <a:t> Он же и самый высокий среди всех вулканов этой гряды. Красивой конусообразной горой он поднимается непосредственно от поверхности моря на высоту 2 339 м. На вершине вулкана находится небольшая </a:t>
            </a:r>
            <a:r>
              <a:rPr lang="ru-RU" sz="2000" dirty="0" smtClean="0">
                <a:solidFill>
                  <a:schemeClr val="tx2"/>
                </a:solidFill>
              </a:rPr>
              <a:t>впадина.</a:t>
            </a:r>
            <a:r>
              <a:rPr lang="ru-RU" sz="2000" dirty="0">
                <a:solidFill>
                  <a:schemeClr val="tx2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Продукты извержения вулкана: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556792"/>
            <a:ext cx="2592288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пламя </a:t>
            </a:r>
          </a:p>
          <a:p>
            <a:pPr>
              <a:buFontTx/>
              <a:buChar char="-"/>
            </a:pPr>
            <a:r>
              <a:rPr lang="ru-RU" dirty="0" smtClean="0"/>
              <a:t>пепел</a:t>
            </a:r>
          </a:p>
          <a:p>
            <a:pPr>
              <a:buFontTx/>
              <a:buChar char="-"/>
            </a:pPr>
            <a:r>
              <a:rPr lang="ru-RU" dirty="0" smtClean="0"/>
              <a:t> газы</a:t>
            </a:r>
          </a:p>
          <a:p>
            <a:pPr>
              <a:buFontTx/>
              <a:buChar char="-"/>
            </a:pPr>
            <a:r>
              <a:rPr lang="ru-RU" dirty="0" smtClean="0"/>
              <a:t> лава</a:t>
            </a:r>
          </a:p>
          <a:p>
            <a:pPr>
              <a:buFontTx/>
              <a:buChar char="-"/>
            </a:pPr>
            <a:r>
              <a:rPr lang="ru-RU" dirty="0" smtClean="0"/>
              <a:t> пар</a:t>
            </a:r>
          </a:p>
          <a:p>
            <a:pPr>
              <a:buFontTx/>
              <a:buChar char="-"/>
            </a:pPr>
            <a:r>
              <a:rPr lang="ru-RU" dirty="0" smtClean="0"/>
              <a:t> вулканические бомбы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293096"/>
            <a:ext cx="4680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Вулкани́ческая</a:t>
            </a:r>
            <a:r>
              <a:rPr lang="ru-RU" dirty="0" smtClean="0"/>
              <a:t> </a:t>
            </a:r>
            <a:r>
              <a:rPr lang="ru-RU" b="1" dirty="0" err="1" smtClean="0"/>
              <a:t>бо́мба</a:t>
            </a:r>
            <a:r>
              <a:rPr lang="ru-RU" dirty="0" smtClean="0"/>
              <a:t> — комок или обрывок лавы, выброшенный во время извержения вулкана в жидком или пластическом состоянии из кратера. Вулканические бомбы имеют угловатую форму, бывают очень большой величины, иногда с дачный домик.</a:t>
            </a:r>
            <a:endParaRPr lang="ru-RU" dirty="0"/>
          </a:p>
        </p:txBody>
      </p:sp>
      <p:pic>
        <p:nvPicPr>
          <p:cNvPr id="1032" name="Picture 8" descr="https://c.pxhere.com/photos/a9/68/balls_stones_lava_beads_stone_balls_huevos_del_teide_pumice_stone_bimssteinfeld_canary_islands-1239412.jpg!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4365104"/>
            <a:ext cx="2913534" cy="194235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2" descr="https://s01.yapfiles.ru/files/2055281/_zrelishe_izverzheniya_vulkana_krakatau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700808"/>
            <a:ext cx="3691609" cy="2217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Строение вулкана</a:t>
            </a:r>
            <a:endParaRPr lang="ru-RU" b="1" dirty="0"/>
          </a:p>
        </p:txBody>
      </p:sp>
      <p:pic>
        <p:nvPicPr>
          <p:cNvPr id="3" name="Picture 3" descr="C:\Users\user\Downloads\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7465" y="1412775"/>
            <a:ext cx="6524088" cy="48245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328592" cy="10527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Вулканолог берет пробы лавы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 smtClean="0"/>
              <a:t>газа у кратера вулкана.</a:t>
            </a:r>
            <a:endParaRPr lang="ru-RU" sz="2800" dirty="0"/>
          </a:p>
        </p:txBody>
      </p:sp>
      <p:pic>
        <p:nvPicPr>
          <p:cNvPr id="32770" name="Picture 2" descr="https://ds03.infourok.ru/uploads/ex/01a0/00061c1f-44108bf7/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628800"/>
            <a:ext cx="6578441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</TotalTime>
  <Words>330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ВУЛКАНЫ </vt:lpstr>
      <vt:lpstr>ВУЛКАН</vt:lpstr>
      <vt:lpstr>Легенда</vt:lpstr>
      <vt:lpstr>Виды вулканов</vt:lpstr>
      <vt:lpstr>Вулканы Курильских островов и Камчатки </vt:lpstr>
      <vt:lpstr>Вулкан Алаид</vt:lpstr>
      <vt:lpstr>Продукты извержения вулкана:</vt:lpstr>
      <vt:lpstr>Строение вулкана</vt:lpstr>
      <vt:lpstr>Вулканолог берет пробы лавы  и газа у кратера вулкана.</vt:lpstr>
      <vt:lpstr>Слайд 10</vt:lpstr>
      <vt:lpstr> После более четырёх десятилетий спячки в апреле 2015 года извергался чилийский вулкан Кальбуко. Находящийся в 30 километрах от вулкана Кальбуко город Пуэрто-Варас засыпало 30 сантиметровым слоем пепла. </vt:lpstr>
      <vt:lpstr>Сицилийский вулкан Этна</vt:lpstr>
      <vt:lpstr>Исландский вулкан Эйяфьядлайёкюдль.</vt:lpstr>
      <vt:lpstr>Вулкан Безымянный</vt:lpstr>
      <vt:lpstr>Карта мира с указанием вулканов</vt:lpstr>
      <vt:lpstr>Вулканы поднимают на поверхность много полезных веществ и земля становится плодородной. 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Извержения вулканов</dc:title>
  <dc:creator>user</dc:creator>
  <cp:lastModifiedBy>user</cp:lastModifiedBy>
  <cp:revision>117</cp:revision>
  <dcterms:created xsi:type="dcterms:W3CDTF">2020-11-08T05:25:52Z</dcterms:created>
  <dcterms:modified xsi:type="dcterms:W3CDTF">2020-11-15T15:45:42Z</dcterms:modified>
</cp:coreProperties>
</file>