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300" r:id="rId2"/>
    <p:sldId id="306" r:id="rId3"/>
    <p:sldId id="310" r:id="rId4"/>
    <p:sldId id="296" r:id="rId5"/>
    <p:sldId id="304" r:id="rId6"/>
    <p:sldId id="305" r:id="rId7"/>
    <p:sldId id="308" r:id="rId8"/>
    <p:sldId id="301" r:id="rId9"/>
    <p:sldId id="30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342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10" Type="http://schemas.openxmlformats.org/officeDocument/2006/relationships/image" Target="../media/image25.jpeg"/><Relationship Id="rId4" Type="http://schemas.openxmlformats.org/officeDocument/2006/relationships/image" Target="../media/image19.jpeg"/><Relationship Id="rId9" Type="http://schemas.openxmlformats.org/officeDocument/2006/relationships/image" Target="../media/image2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user\Desktop\25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071546"/>
            <a:ext cx="2380104" cy="3890344"/>
          </a:xfrm>
          <a:prstGeom prst="rect">
            <a:avLst/>
          </a:prstGeom>
          <a:noFill/>
        </p:spPr>
      </p:pic>
      <p:sp>
        <p:nvSpPr>
          <p:cNvPr id="7" name="Овальная выноска 6"/>
          <p:cNvSpPr/>
          <p:nvPr/>
        </p:nvSpPr>
        <p:spPr>
          <a:xfrm>
            <a:off x="4000496" y="785794"/>
            <a:ext cx="4214842" cy="3214710"/>
          </a:xfrm>
          <a:prstGeom prst="wedgeEllipseCallou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Хочу в страну «Фантазию», хочу-хочу….</a:t>
            </a:r>
          </a:p>
          <a:p>
            <a:pPr algn="ctr"/>
            <a:r>
              <a:rPr lang="ru-RU" dirty="0" smtClean="0"/>
              <a:t>Построим  корабль?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maxresdefaul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-1" y="0"/>
            <a:ext cx="9232016" cy="6858000"/>
          </a:xfrm>
          <a:prstGeom prst="rect">
            <a:avLst/>
          </a:prstGeom>
          <a:noFill/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500034" y="142852"/>
            <a:ext cx="6376222" cy="1785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Отправимся в страну ?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  <a:defRPr/>
            </a:pPr>
            <a:endParaRPr kumimoji="0" lang="ru-RU" sz="280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2"/>
          <p:cNvSpPr>
            <a:spLocks noGrp="1"/>
          </p:cNvSpPr>
          <p:nvPr>
            <p:ph idx="1"/>
          </p:nvPr>
        </p:nvSpPr>
        <p:spPr>
          <a:xfrm>
            <a:off x="323528" y="188641"/>
            <a:ext cx="8496944" cy="122413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Задание «Волны»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Посмотри, на что похожи волны, и оживи их, дорисовав.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user\Desktop\IMG_2574.JPG"/>
          <p:cNvPicPr>
            <a:picLocks noChangeAspect="1" noChangeArrowheads="1"/>
          </p:cNvPicPr>
          <p:nvPr/>
        </p:nvPicPr>
        <p:blipFill>
          <a:blip r:embed="rId2" cstate="print"/>
          <a:srcRect l="20636" t="6450" r="16080" b="7337"/>
          <a:stretch>
            <a:fillRect/>
          </a:stretch>
        </p:blipFill>
        <p:spPr bwMode="auto">
          <a:xfrm rot="5400000">
            <a:off x="1916039" y="1155739"/>
            <a:ext cx="5398888" cy="55162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285720" y="0"/>
            <a:ext cx="3143272" cy="4000504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Борис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Заходер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Бочонок собачонок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— Дайте мне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Кусок щекотки,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Дайте смеха —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Две щепотки,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Три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столовых ложки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Ветра</a:t>
            </a:r>
          </a:p>
          <a:p>
            <a:pPr marL="0" indent="0" algn="ctr">
              <a:spcBef>
                <a:spcPts val="0"/>
              </a:spcBef>
              <a:buNone/>
            </a:pP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Desktop\pat_getting_tickled_by_penguinator24-d69x7w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683886">
            <a:off x="6014995" y="233989"/>
            <a:ext cx="2552110" cy="1844683"/>
          </a:xfrm>
          <a:prstGeom prst="rect">
            <a:avLst/>
          </a:prstGeom>
          <a:noFill/>
        </p:spPr>
      </p:pic>
      <p:pic>
        <p:nvPicPr>
          <p:cNvPr id="1027" name="Picture 3" descr="C:\Users\user\Desktop\syr-ovosi-picca-kusok.jpg"/>
          <p:cNvPicPr>
            <a:picLocks noChangeAspect="1" noChangeArrowheads="1"/>
          </p:cNvPicPr>
          <p:nvPr/>
        </p:nvPicPr>
        <p:blipFill>
          <a:blip r:embed="rId3" cstate="print"/>
          <a:srcRect l="6085" t="12171" r="-407" b="10749"/>
          <a:stretch>
            <a:fillRect/>
          </a:stretch>
        </p:blipFill>
        <p:spPr bwMode="auto">
          <a:xfrm rot="21221006">
            <a:off x="3259080" y="428382"/>
            <a:ext cx="2684001" cy="1645033"/>
          </a:xfrm>
          <a:prstGeom prst="rect">
            <a:avLst/>
          </a:prstGeom>
          <a:noFill/>
        </p:spPr>
      </p:pic>
      <p:pic>
        <p:nvPicPr>
          <p:cNvPr id="1028" name="Picture 4" descr="C:\Users\user\Desktop\s1200.jpg"/>
          <p:cNvPicPr>
            <a:picLocks noChangeAspect="1" noChangeArrowheads="1"/>
          </p:cNvPicPr>
          <p:nvPr/>
        </p:nvPicPr>
        <p:blipFill>
          <a:blip r:embed="rId4" cstate="print"/>
          <a:srcRect l="21713"/>
          <a:stretch>
            <a:fillRect/>
          </a:stretch>
        </p:blipFill>
        <p:spPr bwMode="auto">
          <a:xfrm rot="21265377">
            <a:off x="1794764" y="2810601"/>
            <a:ext cx="2060625" cy="1752559"/>
          </a:xfrm>
          <a:prstGeom prst="rect">
            <a:avLst/>
          </a:prstGeom>
          <a:noFill/>
        </p:spPr>
      </p:pic>
      <p:pic>
        <p:nvPicPr>
          <p:cNvPr id="1029" name="Picture 5" descr="C:\Users\user\Desktop\eine-prise-bezeichnet-die-menge-einer-feinkoernigen-substanz-die-sich-zwischen-zwei-fingern-fassen-laesst-.jpg"/>
          <p:cNvPicPr>
            <a:picLocks noChangeAspect="1" noChangeArrowheads="1"/>
          </p:cNvPicPr>
          <p:nvPr/>
        </p:nvPicPr>
        <p:blipFill>
          <a:blip r:embed="rId5" cstate="print"/>
          <a:srcRect l="23498" t="2292" r="19292"/>
          <a:stretch>
            <a:fillRect/>
          </a:stretch>
        </p:blipFill>
        <p:spPr bwMode="auto">
          <a:xfrm rot="20773646">
            <a:off x="4389057" y="2541687"/>
            <a:ext cx="1750253" cy="1675216"/>
          </a:xfrm>
          <a:prstGeom prst="rect">
            <a:avLst/>
          </a:prstGeom>
          <a:noFill/>
        </p:spPr>
      </p:pic>
      <p:pic>
        <p:nvPicPr>
          <p:cNvPr id="1030" name="Picture 6" descr="C:\Users\user\Desktop\209645.970x0.jpg"/>
          <p:cNvPicPr>
            <a:picLocks noChangeAspect="1" noChangeArrowheads="1"/>
          </p:cNvPicPr>
          <p:nvPr/>
        </p:nvPicPr>
        <p:blipFill>
          <a:blip r:embed="rId6" cstate="print"/>
          <a:srcRect l="20481" t="-1732" r="18061" b="1234"/>
          <a:stretch>
            <a:fillRect/>
          </a:stretch>
        </p:blipFill>
        <p:spPr bwMode="auto">
          <a:xfrm rot="17248479">
            <a:off x="2298850" y="4854437"/>
            <a:ext cx="1571636" cy="1928826"/>
          </a:xfrm>
          <a:prstGeom prst="rect">
            <a:avLst/>
          </a:prstGeom>
          <a:noFill/>
        </p:spPr>
      </p:pic>
      <p:pic>
        <p:nvPicPr>
          <p:cNvPr id="1031" name="Picture 7" descr="C:\Users\user\Desktop\009810000154961975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305464" flipH="1">
            <a:off x="4931921" y="4754031"/>
            <a:ext cx="2571736" cy="1785950"/>
          </a:xfrm>
          <a:prstGeom prst="rect">
            <a:avLst/>
          </a:prstGeom>
          <a:noFill/>
        </p:spPr>
      </p:pic>
      <p:pic>
        <p:nvPicPr>
          <p:cNvPr id="11" name="Picture 5" descr="C:\Users\user\Desktop\eine-prise-bezeichnet-die-menge-einer-feinkoernigen-substanz-die-sich-zwischen-zwei-fingern-fassen-laesst-.jpg"/>
          <p:cNvPicPr>
            <a:picLocks noChangeAspect="1" noChangeArrowheads="1"/>
          </p:cNvPicPr>
          <p:nvPr/>
        </p:nvPicPr>
        <p:blipFill>
          <a:blip r:embed="rId5" cstate="print"/>
          <a:srcRect l="25512" t="1207" r="20230" b="4414"/>
          <a:stretch>
            <a:fillRect/>
          </a:stretch>
        </p:blipFill>
        <p:spPr bwMode="auto">
          <a:xfrm rot="722439">
            <a:off x="6222716" y="2655645"/>
            <a:ext cx="1659958" cy="16181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>
            <a:spLocks noGrp="1"/>
          </p:cNvSpPr>
          <p:nvPr>
            <p:ph idx="1"/>
          </p:nvPr>
        </p:nvSpPr>
        <p:spPr>
          <a:xfrm>
            <a:off x="214282" y="142852"/>
            <a:ext cx="3143272" cy="2643182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грозы —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Четыре метра!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Писку-визгу —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Двести граммов,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Плюс пол-литра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Шумов-гамов,</a:t>
            </a:r>
          </a:p>
          <a:p>
            <a:pPr marL="0" indent="0" algn="ctr">
              <a:spcBef>
                <a:spcPts val="0"/>
              </a:spcBef>
              <a:buNone/>
            </a:pP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user\Desktop\hello_html_m6248b14f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248213">
            <a:off x="3084507" y="377191"/>
            <a:ext cx="1879989" cy="1743690"/>
          </a:xfrm>
          <a:prstGeom prst="rect">
            <a:avLst/>
          </a:prstGeom>
          <a:noFill/>
        </p:spPr>
      </p:pic>
      <p:pic>
        <p:nvPicPr>
          <p:cNvPr id="2051" name="Picture 3" descr="C:\Users\user\Desktop\9171486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00295">
            <a:off x="5681916" y="981974"/>
            <a:ext cx="2853031" cy="1775663"/>
          </a:xfrm>
          <a:prstGeom prst="rect">
            <a:avLst/>
          </a:prstGeom>
          <a:noFill/>
        </p:spPr>
      </p:pic>
      <p:pic>
        <p:nvPicPr>
          <p:cNvPr id="2052" name="Picture 4" descr="C:\Users\user\Desktop\1be49e33c60975a310d4d7061a369f91.jpg"/>
          <p:cNvPicPr>
            <a:picLocks noChangeAspect="1" noChangeArrowheads="1"/>
          </p:cNvPicPr>
          <p:nvPr/>
        </p:nvPicPr>
        <p:blipFill>
          <a:blip r:embed="rId4" cstate="print"/>
          <a:srcRect l="21025" t="-216" r="13032"/>
          <a:stretch>
            <a:fillRect/>
          </a:stretch>
        </p:blipFill>
        <p:spPr bwMode="auto">
          <a:xfrm rot="21316471" flipH="1">
            <a:off x="223402" y="2703945"/>
            <a:ext cx="2167267" cy="2998875"/>
          </a:xfrm>
          <a:prstGeom prst="rect">
            <a:avLst/>
          </a:prstGeom>
          <a:noFill/>
        </p:spPr>
      </p:pic>
      <p:pic>
        <p:nvPicPr>
          <p:cNvPr id="2053" name="Picture 5" descr="C:\Users\user\Desktop\img10.jpg"/>
          <p:cNvPicPr>
            <a:picLocks noChangeAspect="1" noChangeArrowheads="1"/>
          </p:cNvPicPr>
          <p:nvPr/>
        </p:nvPicPr>
        <p:blipFill>
          <a:blip r:embed="rId5" cstate="print"/>
          <a:srcRect l="14525" t="48157" r="18436"/>
          <a:stretch>
            <a:fillRect/>
          </a:stretch>
        </p:blipFill>
        <p:spPr bwMode="auto">
          <a:xfrm>
            <a:off x="2575191" y="2357430"/>
            <a:ext cx="3217122" cy="1865903"/>
          </a:xfrm>
          <a:prstGeom prst="rect">
            <a:avLst/>
          </a:prstGeom>
          <a:noFill/>
        </p:spPr>
      </p:pic>
      <p:pic>
        <p:nvPicPr>
          <p:cNvPr id="2054" name="Picture 6" descr="C:\Users\user\Desktop\post_593189734885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413501">
            <a:off x="5613888" y="4390711"/>
            <a:ext cx="3056418" cy="2070722"/>
          </a:xfrm>
          <a:prstGeom prst="rect">
            <a:avLst/>
          </a:prstGeom>
          <a:noFill/>
        </p:spPr>
      </p:pic>
      <p:pic>
        <p:nvPicPr>
          <p:cNvPr id="2055" name="Picture 7" descr="C:\Users\user\Desktop\e26e26901dae8e6c64893c0e8.jpg"/>
          <p:cNvPicPr>
            <a:picLocks noChangeAspect="1" noChangeArrowheads="1"/>
          </p:cNvPicPr>
          <p:nvPr/>
        </p:nvPicPr>
        <p:blipFill>
          <a:blip r:embed="rId7" cstate="print"/>
          <a:srcRect l="6897" t="6897" r="13793" b="10345"/>
          <a:stretch>
            <a:fillRect/>
          </a:stretch>
        </p:blipFill>
        <p:spPr bwMode="auto">
          <a:xfrm>
            <a:off x="3143240" y="4500570"/>
            <a:ext cx="1928826" cy="2012688"/>
          </a:xfrm>
          <a:prstGeom prst="rect">
            <a:avLst/>
          </a:prstGeom>
          <a:noFill/>
        </p:spPr>
      </p:pic>
      <p:pic>
        <p:nvPicPr>
          <p:cNvPr id="2" name="Picture 2" descr="C:\Users\user\Desktop\hello_html_m6d8d165a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786314" y="1071546"/>
            <a:ext cx="1189048" cy="11890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3071802" cy="3571876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ещё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Глоток верёвки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моточек газировки!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Дам я всё,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Что вы хотите,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Если вы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обмен дадите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Тюк мальчишек,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Пуд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девчонок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Да бочонок собачонок!</a:t>
            </a:r>
          </a:p>
          <a:p>
            <a:pPr marL="0" indent="0" algn="ctr">
              <a:spcBef>
                <a:spcPts val="0"/>
              </a:spcBef>
              <a:buNone/>
            </a:pP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user\Desktop\800px_COLOURBOX2125527.jpg"/>
          <p:cNvPicPr>
            <a:picLocks noChangeAspect="1" noChangeArrowheads="1"/>
          </p:cNvPicPr>
          <p:nvPr/>
        </p:nvPicPr>
        <p:blipFill>
          <a:blip r:embed="rId2" cstate="print"/>
          <a:srcRect l="5399" t="12931" r="5523" b="18104"/>
          <a:stretch>
            <a:fillRect/>
          </a:stretch>
        </p:blipFill>
        <p:spPr bwMode="auto">
          <a:xfrm rot="1302934">
            <a:off x="5391319" y="324798"/>
            <a:ext cx="1935680" cy="938511"/>
          </a:xfrm>
          <a:prstGeom prst="rect">
            <a:avLst/>
          </a:prstGeom>
          <a:noFill/>
        </p:spPr>
      </p:pic>
      <p:pic>
        <p:nvPicPr>
          <p:cNvPr id="3075" name="Picture 3" descr="C:\Users\user\Desktop\iStock-5177039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240656" flipH="1">
            <a:off x="3136167" y="240624"/>
            <a:ext cx="1944001" cy="1335459"/>
          </a:xfrm>
          <a:prstGeom prst="rect">
            <a:avLst/>
          </a:prstGeom>
          <a:noFill/>
        </p:spPr>
      </p:pic>
      <p:pic>
        <p:nvPicPr>
          <p:cNvPr id="3076" name="Picture 4" descr="C:\Users\user\Desktop\101897584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086152">
            <a:off x="4745261" y="1459418"/>
            <a:ext cx="1482209" cy="1478503"/>
          </a:xfrm>
          <a:prstGeom prst="rect">
            <a:avLst/>
          </a:prstGeom>
          <a:noFill/>
        </p:spPr>
      </p:pic>
      <p:pic>
        <p:nvPicPr>
          <p:cNvPr id="3077" name="Picture 5" descr="C:\Users\user\Desktop\852ba82e750606402e8884bd501be62c_783x0.jpg"/>
          <p:cNvPicPr>
            <a:picLocks noChangeAspect="1" noChangeArrowheads="1"/>
          </p:cNvPicPr>
          <p:nvPr/>
        </p:nvPicPr>
        <p:blipFill>
          <a:blip r:embed="rId5" cstate="print"/>
          <a:srcRect l="64113" t="-1456"/>
          <a:stretch>
            <a:fillRect/>
          </a:stretch>
        </p:blipFill>
        <p:spPr bwMode="auto">
          <a:xfrm rot="17893477">
            <a:off x="6975946" y="1227913"/>
            <a:ext cx="1050042" cy="2517380"/>
          </a:xfrm>
          <a:prstGeom prst="rect">
            <a:avLst/>
          </a:prstGeom>
          <a:noFill/>
        </p:spPr>
      </p:pic>
      <p:pic>
        <p:nvPicPr>
          <p:cNvPr id="3078" name="Picture 6" descr="C:\Users\user\Desktop\468511_2.jpe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0958939">
            <a:off x="2018656" y="3178593"/>
            <a:ext cx="2364462" cy="1573681"/>
          </a:xfrm>
          <a:prstGeom prst="rect">
            <a:avLst/>
          </a:prstGeom>
          <a:noFill/>
        </p:spPr>
      </p:pic>
      <p:pic>
        <p:nvPicPr>
          <p:cNvPr id="3079" name="Picture 7" descr="C:\Users\user\Desktop\15590851-Illustration-of-a-Group-of-Boys-Huddled-Together-Stock-Illustration-group-friends-cartoon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5119846"/>
            <a:ext cx="2643174" cy="1476196"/>
          </a:xfrm>
          <a:prstGeom prst="rect">
            <a:avLst/>
          </a:prstGeom>
          <a:noFill/>
        </p:spPr>
      </p:pic>
      <p:pic>
        <p:nvPicPr>
          <p:cNvPr id="3080" name="Picture 8" descr="C:\Users\user\Desktop\1402183_original.jpg"/>
          <p:cNvPicPr>
            <a:picLocks noChangeAspect="1" noChangeArrowheads="1"/>
          </p:cNvPicPr>
          <p:nvPr/>
        </p:nvPicPr>
        <p:blipFill>
          <a:blip r:embed="rId8" cstate="print"/>
          <a:srcRect t="917" r="51246"/>
          <a:stretch>
            <a:fillRect/>
          </a:stretch>
        </p:blipFill>
        <p:spPr bwMode="auto">
          <a:xfrm rot="713054">
            <a:off x="5277208" y="3234860"/>
            <a:ext cx="1036088" cy="1406342"/>
          </a:xfrm>
          <a:prstGeom prst="rect">
            <a:avLst/>
          </a:prstGeom>
          <a:noFill/>
        </p:spPr>
      </p:pic>
      <p:pic>
        <p:nvPicPr>
          <p:cNvPr id="3081" name="Picture 9" descr="C:\Users\user\Desktop\49ebadf952543b59828d2dd20c58f826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362890">
            <a:off x="3955623" y="4758588"/>
            <a:ext cx="2318682" cy="1982777"/>
          </a:xfrm>
          <a:prstGeom prst="rect">
            <a:avLst/>
          </a:prstGeom>
          <a:noFill/>
        </p:spPr>
      </p:pic>
      <p:pic>
        <p:nvPicPr>
          <p:cNvPr id="12" name="Рисунок 11" descr="C:\Users\user\Desktop\6d5bd2dc303c098ef6a3491a30fc9371.jpg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500826" y="4572008"/>
            <a:ext cx="2428860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 txBox="1">
            <a:spLocks/>
          </p:cNvSpPr>
          <p:nvPr/>
        </p:nvSpPr>
        <p:spPr>
          <a:xfrm>
            <a:off x="500034" y="142852"/>
            <a:ext cx="8229600" cy="71438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Проверка! Схема стихотворения Б.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Заходера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«Бочонок собачонок»   </a:t>
            </a:r>
          </a:p>
          <a:p>
            <a:pPr marL="342900" lvl="0" indent="-342900" algn="ctr">
              <a:spcBef>
                <a:spcPct val="20000"/>
              </a:spcBef>
              <a:defRPr/>
            </a:pPr>
            <a:r>
              <a:rPr lang="ru-RU" sz="2800" i="1" dirty="0" smtClean="0"/>
              <a:t> </a:t>
            </a:r>
          </a:p>
          <a:p>
            <a:pPr marL="342900" lvl="0" indent="-342900" algn="ctr">
              <a:spcBef>
                <a:spcPct val="20000"/>
              </a:spcBef>
              <a:defRPr/>
            </a:pPr>
            <a:endParaRPr kumimoji="0" lang="ru-RU" sz="280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12\Desktop\IMG_4226.JPG"/>
          <p:cNvPicPr>
            <a:picLocks noChangeAspect="1" noChangeArrowheads="1"/>
          </p:cNvPicPr>
          <p:nvPr/>
        </p:nvPicPr>
        <p:blipFill>
          <a:blip r:embed="rId2" cstate="print"/>
          <a:srcRect l="2362" t="2740" b="1370"/>
          <a:stretch>
            <a:fillRect/>
          </a:stretch>
        </p:blipFill>
        <p:spPr bwMode="auto">
          <a:xfrm rot="5400000">
            <a:off x="1228734" y="1011627"/>
            <a:ext cx="6192689" cy="51227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2"/>
          <p:cNvSpPr txBox="1">
            <a:spLocks/>
          </p:cNvSpPr>
          <p:nvPr/>
        </p:nvSpPr>
        <p:spPr>
          <a:xfrm>
            <a:off x="571472" y="1000108"/>
            <a:ext cx="8229600" cy="22145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Игра «Море волнуется»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lvl="0" indent="-342900" algn="ctr">
              <a:spcBef>
                <a:spcPct val="20000"/>
              </a:spcBef>
              <a:defRPr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  <a:defRPr/>
            </a:pPr>
            <a:r>
              <a:rPr lang="ru-RU" sz="2800" i="1" dirty="0" smtClean="0"/>
              <a:t> </a:t>
            </a:r>
          </a:p>
          <a:p>
            <a:pPr marL="342900" lvl="0" indent="-342900" algn="ctr">
              <a:spcBef>
                <a:spcPct val="20000"/>
              </a:spcBef>
              <a:defRPr/>
            </a:pPr>
            <a:endParaRPr kumimoji="0" lang="ru-RU" sz="280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43174" y="1785926"/>
            <a:ext cx="407196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«Море волнуется раз,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море волнуется два,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море волнуется три,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необычная фигура на месте замри!»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Волшебный сундучок с МАК. Составь короткую, необычную историю по картинке.</a:t>
            </a:r>
            <a:br>
              <a:rPr lang="ru-RU" sz="4000" dirty="0" smtClean="0"/>
            </a:br>
            <a:r>
              <a:rPr lang="ru-RU" sz="1200" dirty="0" smtClean="0"/>
              <a:t>МАК К. </a:t>
            </a:r>
            <a:r>
              <a:rPr lang="ru-RU" sz="1200" dirty="0" err="1" smtClean="0"/>
              <a:t>Крюгер</a:t>
            </a:r>
            <a:r>
              <a:rPr lang="ru-RU" sz="1200" dirty="0" smtClean="0"/>
              <a:t> «Я и все-все-все»</a:t>
            </a:r>
            <a:endParaRPr lang="ru-RU" sz="1200" dirty="0"/>
          </a:p>
        </p:txBody>
      </p:sp>
      <p:pic>
        <p:nvPicPr>
          <p:cNvPr id="1027" name="Picture 3" descr="C:\Users\user\Desktop\img_8241-600x400.jpg"/>
          <p:cNvPicPr>
            <a:picLocks noChangeAspect="1" noChangeArrowheads="1"/>
          </p:cNvPicPr>
          <p:nvPr/>
        </p:nvPicPr>
        <p:blipFill>
          <a:blip r:embed="rId2" cstate="print"/>
          <a:srcRect l="8972" t="4625" r="12277" b="1625"/>
          <a:stretch>
            <a:fillRect/>
          </a:stretch>
        </p:blipFill>
        <p:spPr bwMode="auto">
          <a:xfrm rot="602760">
            <a:off x="2179508" y="2545014"/>
            <a:ext cx="4072955" cy="32325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1167</TotalTime>
  <Words>134</Words>
  <Application>Microsoft Office PowerPoint</Application>
  <PresentationFormat>Экран (4:3)</PresentationFormat>
  <Paragraphs>36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Волшебный сундучок с МАК. Составь короткую, необычную историю по картинке. МАК К. Крюгер «Я и все-все-все»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Цвет, форма, величина. </dc:title>
  <dc:creator>12</dc:creator>
  <cp:lastModifiedBy>user</cp:lastModifiedBy>
  <cp:revision>143</cp:revision>
  <dcterms:created xsi:type="dcterms:W3CDTF">2018-03-15T11:56:12Z</dcterms:created>
  <dcterms:modified xsi:type="dcterms:W3CDTF">2020-11-15T20:36:44Z</dcterms:modified>
</cp:coreProperties>
</file>