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100" d="100"/>
          <a:sy n="100" d="100"/>
        </p:scale>
        <p:origin x="876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7CC5-957B-408F-A1FB-70401AE1EA9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D4DE1FC-3DBB-4EEB-A904-485C3968F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351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7CC5-957B-408F-A1FB-70401AE1EA9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D4DE1FC-3DBB-4EEB-A904-485C3968F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843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7CC5-957B-408F-A1FB-70401AE1EA9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D4DE1FC-3DBB-4EEB-A904-485C3968F8E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7018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7CC5-957B-408F-A1FB-70401AE1EA9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D4DE1FC-3DBB-4EEB-A904-485C3968F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802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7CC5-957B-408F-A1FB-70401AE1EA9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D4DE1FC-3DBB-4EEB-A904-485C3968F8E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748340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7CC5-957B-408F-A1FB-70401AE1EA9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D4DE1FC-3DBB-4EEB-A904-485C3968F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4273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7CC5-957B-408F-A1FB-70401AE1EA9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DE1FC-3DBB-4EEB-A904-485C3968F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5947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7CC5-957B-408F-A1FB-70401AE1EA9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DE1FC-3DBB-4EEB-A904-485C3968F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671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7CC5-957B-408F-A1FB-70401AE1EA9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DE1FC-3DBB-4EEB-A904-485C3968F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358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7CC5-957B-408F-A1FB-70401AE1EA9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D4DE1FC-3DBB-4EEB-A904-485C3968F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234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7CC5-957B-408F-A1FB-70401AE1EA9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D4DE1FC-3DBB-4EEB-A904-485C3968F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845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7CC5-957B-408F-A1FB-70401AE1EA9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D4DE1FC-3DBB-4EEB-A904-485C3968F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077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7CC5-957B-408F-A1FB-70401AE1EA9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DE1FC-3DBB-4EEB-A904-485C3968F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836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7CC5-957B-408F-A1FB-70401AE1EA9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DE1FC-3DBB-4EEB-A904-485C3968F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019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7CC5-957B-408F-A1FB-70401AE1EA9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DE1FC-3DBB-4EEB-A904-485C3968F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682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7CC5-957B-408F-A1FB-70401AE1EA9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D4DE1FC-3DBB-4EEB-A904-485C3968F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49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47CC5-957B-408F-A1FB-70401AE1EA9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D4DE1FC-3DBB-4EEB-A904-485C3968F8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337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libnvkz.ru/chitatelyam/o-novokuznetske/dostoprimechatelnosti/priroda/sad-metallurgov" TargetMode="Externa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libnvkz.ru/chitatelyam/o-novokuznetske/imya-v-istorii/fedorov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46746B2-29A7-421C-A5B3-0430348F02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495"/>
          <a:stretch/>
        </p:blipFill>
        <p:spPr>
          <a:xfrm>
            <a:off x="0" y="10"/>
            <a:ext cx="12191980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CD85A5-94D2-4B7A-873A-49FC4CA3DD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3899" y="1647825"/>
            <a:ext cx="5114925" cy="1571625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 наряд города.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DBF0F8-6D26-4444-ABC0-9614A381C907}"/>
              </a:ext>
            </a:extLst>
          </p:cNvPr>
          <p:cNvSpPr txBox="1"/>
          <p:nvPr/>
        </p:nvSpPr>
        <p:spPr>
          <a:xfrm>
            <a:off x="8286750" y="5143501"/>
            <a:ext cx="329564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1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  <a:br>
              <a:rPr lang="ru-RU" sz="1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Порываева Вера Викторовна</a:t>
            </a:r>
            <a:br>
              <a:rPr lang="ru-RU" sz="1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</a:t>
            </a:r>
            <a:br>
              <a:rPr lang="ru-RU" sz="1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МБУ ДО «Станция юных натуралистов»</a:t>
            </a:r>
            <a:br>
              <a:rPr lang="ru-RU" sz="1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 Новокузнецк</a:t>
            </a:r>
            <a:br>
              <a:rPr lang="ru-RU" sz="1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Кемеровская область - Кузбасс</a:t>
            </a:r>
          </a:p>
        </p:txBody>
      </p:sp>
    </p:spTree>
    <p:extLst>
      <p:ext uri="{BB962C8B-B14F-4D97-AF65-F5344CB8AC3E}">
        <p14:creationId xmlns:p14="http://schemas.microsoft.com/office/powerpoint/2010/main" val="26637327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5000">
        <p15:prstTrans prst="airplane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207A1D4-3BED-45FF-B0D4-B980C0CFB497}"/>
              </a:ext>
            </a:extLst>
          </p:cNvPr>
          <p:cNvSpPr txBox="1"/>
          <p:nvPr/>
        </p:nvSpPr>
        <p:spPr>
          <a:xfrm>
            <a:off x="5734050" y="695325"/>
            <a:ext cx="555307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0" i="0" dirty="0">
                <a:solidFill>
                  <a:srgbClr val="9D2928"/>
                </a:solidFill>
                <a:effectLst/>
                <a:latin typeface="Georgia" panose="02040502050405020303" pitchFamily="18" charset="0"/>
              </a:rPr>
              <a:t>Новокузнецкий парк культуры и отдыха имени Ю. А. Гагарина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62092FA-C328-4FD8-810D-E48CCC779E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94" y="566431"/>
            <a:ext cx="3926929" cy="29482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BCC27B11-6B39-45A3-A3C6-897DEE8381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733" y="1883168"/>
            <a:ext cx="3998997" cy="30024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EA6AC8A4-089C-40CD-B5FD-34B9B22FA2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638" y="3514725"/>
            <a:ext cx="3926931" cy="29482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2E6FFF0-0B83-4592-863A-EEFFE9FA5852}"/>
              </a:ext>
            </a:extLst>
          </p:cNvPr>
          <p:cNvSpPr txBox="1"/>
          <p:nvPr/>
        </p:nvSpPr>
        <p:spPr>
          <a:xfrm>
            <a:off x="304800" y="4885571"/>
            <a:ext cx="777692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ru-RU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Парк имени Ю. А. Гагарина относится к наиболее крупным зелёным объектам Центрального района. </a:t>
            </a:r>
          </a:p>
          <a:p>
            <a:pPr algn="ctr" fontAlgn="base"/>
            <a:r>
              <a:rPr lang="ru-RU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 занимает площадь около 20 га.</a:t>
            </a:r>
          </a:p>
          <a:p>
            <a:pPr algn="ctr" fontAlgn="base"/>
            <a:r>
              <a:rPr lang="ru-RU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Планы по благоустройству территории прилегающей к </a:t>
            </a:r>
          </a:p>
          <a:p>
            <a:pPr algn="ctr" fontAlgn="base"/>
            <a:r>
              <a:rPr lang="ru-RU" sz="1800" b="0" i="0" dirty="0">
                <a:solidFill>
                  <a:srgbClr val="9E2B0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Саду Металлургов</a:t>
            </a:r>
            <a:r>
              <a:rPr lang="ru-RU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были ещё с середины 1940-х годов.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8022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15000">
        <p14:prism/>
      </p:transition>
    </mc:Choice>
    <mc:Fallback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75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3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3BDA1EB-9CDF-41F2-BBA3-2341BF3B1F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226" y="515511"/>
            <a:ext cx="4490558" cy="33714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7F101092-E392-4CA9-8E37-E63B6BEAA3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435" y="515511"/>
            <a:ext cx="4490557" cy="3371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497824A-19C6-475D-9562-4FD8777B1610}"/>
              </a:ext>
            </a:extLst>
          </p:cNvPr>
          <p:cNvSpPr txBox="1"/>
          <p:nvPr/>
        </p:nvSpPr>
        <p:spPr>
          <a:xfrm>
            <a:off x="381000" y="4152900"/>
            <a:ext cx="1156335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Разнообразен растительный мир парка. </a:t>
            </a:r>
          </a:p>
          <a:p>
            <a:pPr algn="ctr" fontAlgn="base"/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1970-е годы сотрудниками «</a:t>
            </a:r>
            <a:r>
              <a:rPr lang="ru-RU" sz="1800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Зеленстроя</a:t>
            </a:r>
            <a:r>
              <a:rPr lang="ru-RU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 в парке была выполнена планировка зелёных насаждений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fontAlgn="base"/>
            <a:r>
              <a:rPr lang="ru-RU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 древесных пород в рядах и группах встречается липа, тополь, клён </a:t>
            </a:r>
            <a:r>
              <a:rPr lang="ru-RU" sz="1800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гиннала</a:t>
            </a:r>
            <a:r>
              <a:rPr lang="ru-RU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берёза, яблоня, лиственница и др. </a:t>
            </a:r>
          </a:p>
          <a:p>
            <a:pPr algn="ctr" fontAlgn="base"/>
            <a:r>
              <a:rPr lang="ru-RU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Группами и одиночно размещены кустарники: жимолость, акация, боярышник, дерен, ива, сирень, спирея, калина, вишня. </a:t>
            </a:r>
          </a:p>
          <a:p>
            <a:pPr algn="ctr" fontAlgn="base"/>
            <a:r>
              <a:rPr lang="ru-RU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Цветовое оформление парка состоит из многолетников и однолетников, которыми оформляются клумбы.</a:t>
            </a:r>
          </a:p>
          <a:p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188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15000">
        <p14:prism/>
      </p:transition>
    </mc:Choice>
    <mc:Fallback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5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EEF9294-86C0-40F7-B08A-106A6535652C}"/>
              </a:ext>
            </a:extLst>
          </p:cNvPr>
          <p:cNvSpPr txBox="1"/>
          <p:nvPr/>
        </p:nvSpPr>
        <p:spPr>
          <a:xfrm>
            <a:off x="5648325" y="676276"/>
            <a:ext cx="5643257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/>
            <a:r>
              <a:rPr lang="ru-RU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Закладка парка состоялась только в 1960-м году. Прежде чем посадить деревья, на Моховое болото было завезено с будущей Привокзальной площади несколько тысяч кубометров грунта и срезаны бугры. Для подсыпки в ямки доставлено около 4 тысяч кубометров плодородной земли. </a:t>
            </a:r>
          </a:p>
          <a:p>
            <a:pPr algn="just" fontAlgn="base"/>
            <a:endParaRPr lang="ru-RU" sz="1600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1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мае 1960 года горожане вышли на субботники, чтобы посадить первые деревья. </a:t>
            </a:r>
          </a:p>
          <a:p>
            <a:pPr algn="just" fontAlgn="base"/>
            <a:r>
              <a:rPr lang="ru-RU" sz="1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Парк планировался в несколько этапов. </a:t>
            </a:r>
          </a:p>
          <a:p>
            <a:pPr algn="just" fontAlgn="base"/>
            <a:r>
              <a:rPr lang="ru-RU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1960 году была засажена территория в 7 га. </a:t>
            </a:r>
          </a:p>
          <a:p>
            <a:pPr algn="just" fontAlgn="base"/>
            <a:r>
              <a:rPr lang="ru-RU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1977 году – оставшаяся территория. </a:t>
            </a:r>
          </a:p>
          <a:p>
            <a:pPr algn="just" fontAlgn="base"/>
            <a:r>
              <a:rPr lang="ru-RU" sz="1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Планировка парка решена в смешанном стиле: главный вход и центральные аллеи – в регулярном, а остальная – в пейзажном. </a:t>
            </a:r>
          </a:p>
          <a:p>
            <a:pPr algn="just" fontAlgn="base"/>
            <a:r>
              <a:rPr lang="ru-RU" sz="1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Из-за болотистой местности было высажено очень много тополей, ведь тополь – природный насос. Также тополь является уникальным санитаром воздуха. Взрослое дерево за лето освобождает воздух от 20 – 30 кг сажи и пыли. </a:t>
            </a:r>
          </a:p>
          <a:p>
            <a:pPr algn="just" fontAlgn="base"/>
            <a:r>
              <a:rPr lang="ru-RU" sz="1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 событием тех лет стал первый полёт человека в космос. В честь этого события по предложению директора планетария </a:t>
            </a:r>
            <a:r>
              <a:rPr lang="ru-RU" sz="1600" b="0" i="0" dirty="0">
                <a:solidFill>
                  <a:srgbClr val="9E2B0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А. А. Федорова</a:t>
            </a:r>
            <a:r>
              <a:rPr lang="ru-RU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парку было присвоено имя первого космонавта Ю. А. Гагарина. 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52639FB3-E431-4EB0-B2DD-171EF6AB30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117" y="1476375"/>
            <a:ext cx="5126260" cy="34606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7173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17000">
        <p14:prism/>
      </p:transition>
    </mc:Choice>
    <mc:Fallback>
      <p:transition spd="slow" advTm="1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1756C04-6158-4A33-A01B-08C3977DF963}"/>
              </a:ext>
            </a:extLst>
          </p:cNvPr>
          <p:cNvSpPr txBox="1"/>
          <p:nvPr/>
        </p:nvSpPr>
        <p:spPr>
          <a:xfrm>
            <a:off x="2400299" y="3028950"/>
            <a:ext cx="777240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6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работу.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63D4D4-238E-4EE3-A9FB-D95D01B6226B}"/>
              </a:ext>
            </a:extLst>
          </p:cNvPr>
          <p:cNvSpPr txBox="1"/>
          <p:nvPr/>
        </p:nvSpPr>
        <p:spPr>
          <a:xfrm>
            <a:off x="1619249" y="847726"/>
            <a:ext cx="84677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Контрольные вопросы: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Назовите деревья и кустарники, которые растут в парках и скверах города</a:t>
            </a:r>
            <a:r>
              <a:rPr lang="ru-RU" sz="1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Есть ли зеленые растения в вашем доме?</a:t>
            </a:r>
            <a:endParaRPr lang="ru-RU" sz="1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049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TM02892315[[fn=Легкий дым]]</Template>
  <TotalTime>89</TotalTime>
  <Words>373</Words>
  <Application>Microsoft Office PowerPoint</Application>
  <PresentationFormat>Широкоэкранный</PresentationFormat>
  <Paragraphs>26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Century Gothic</vt:lpstr>
      <vt:lpstr>Georgia</vt:lpstr>
      <vt:lpstr>Times New Roman</vt:lpstr>
      <vt:lpstr>Wingdings 3</vt:lpstr>
      <vt:lpstr>Легкий дым</vt:lpstr>
      <vt:lpstr>Зеленый наряд города.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Зеленый наряд города.</dc:title>
  <dc:creator>алинка порываева</dc:creator>
  <cp:lastModifiedBy>алинка порываева</cp:lastModifiedBy>
  <cp:revision>3</cp:revision>
  <dcterms:created xsi:type="dcterms:W3CDTF">2020-11-11T12:59:40Z</dcterms:created>
  <dcterms:modified xsi:type="dcterms:W3CDTF">2020-11-15T10:45:20Z</dcterms:modified>
</cp:coreProperties>
</file>