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85" r:id="rId3"/>
    <p:sldId id="258" r:id="rId4"/>
    <p:sldId id="261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72" r:id="rId13"/>
    <p:sldId id="274" r:id="rId14"/>
    <p:sldId id="275" r:id="rId15"/>
    <p:sldId id="269" r:id="rId16"/>
    <p:sldId id="270" r:id="rId17"/>
    <p:sldId id="284" r:id="rId18"/>
    <p:sldId id="271" r:id="rId19"/>
    <p:sldId id="276" r:id="rId20"/>
    <p:sldId id="277" r:id="rId21"/>
    <p:sldId id="278" r:id="rId22"/>
    <p:sldId id="280" r:id="rId23"/>
    <p:sldId id="288" r:id="rId24"/>
    <p:sldId id="289" r:id="rId25"/>
    <p:sldId id="281" r:id="rId26"/>
    <p:sldId id="282" r:id="rId27"/>
    <p:sldId id="28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 группе компенсирующей направленности для детей с нарушениями речи 5-6 лет: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«Будь здоров!»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Выполнила воспитатель МБДОУ «Детский сад комбинированного вида № 81»</a:t>
            </a:r>
          </a:p>
          <a:p>
            <a:pPr algn="r"/>
            <a:r>
              <a:rPr lang="ru-RU" sz="1800" dirty="0" smtClean="0"/>
              <a:t>Митрофанова Екатерина Александровна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9454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Утренняя гимнастика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382270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74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Бодрящая гимнастика после сна</a:t>
            </a:r>
            <a:br>
              <a:rPr lang="ru-RU" dirty="0" smtClean="0"/>
            </a:br>
            <a:r>
              <a:rPr lang="ru-RU" dirty="0" smtClean="0"/>
              <a:t>в постели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6148" y="2679700"/>
            <a:ext cx="2582954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23967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Хождение по дорожкам здоровья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44824"/>
            <a:ext cx="3265010" cy="4353347"/>
          </a:xfrm>
        </p:spPr>
      </p:pic>
      <p:pic>
        <p:nvPicPr>
          <p:cNvPr id="1026" name="Picture 2" descr="C:\Users\КатринКа\Desktop\фото телефон\утренник\IMG_20201030_1508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75" y="1819714"/>
            <a:ext cx="3229837" cy="430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60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Дыхательные гимнастики</a:t>
            </a:r>
            <a:br>
              <a:rPr lang="ru-RU" dirty="0" smtClean="0"/>
            </a:br>
            <a:r>
              <a:rPr lang="ru-RU" sz="2400" dirty="0" smtClean="0"/>
              <a:t>тренируем легкие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«Горячий чай»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«Футбол»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val="15994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Моем руки чаще- моем руки чище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517" y="3468141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val="143418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Прогулки на воздухе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212976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34" b="26438"/>
          <a:stretch/>
        </p:blipFill>
        <p:spPr bwMode="auto">
          <a:xfrm>
            <a:off x="4716016" y="3212976"/>
            <a:ext cx="4160083" cy="2691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88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на воздухе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770"/>
          <a:stretch/>
        </p:blipFill>
        <p:spPr>
          <a:xfrm>
            <a:off x="4499992" y="1484784"/>
            <a:ext cx="3138996" cy="3274161"/>
          </a:xfr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тринКа\Desktop\фото телефон\4 yjz,hz\IMG_20201103_1043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40735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981" b="28390"/>
          <a:stretch/>
        </p:blipFill>
        <p:spPr>
          <a:xfrm>
            <a:off x="4788024" y="4869160"/>
            <a:ext cx="2778956" cy="1875935"/>
          </a:xfrm>
        </p:spPr>
      </p:pic>
    </p:spTree>
    <p:extLst>
      <p:ext uri="{BB962C8B-B14F-4D97-AF65-F5344CB8AC3E}">
        <p14:creationId xmlns:p14="http://schemas.microsoft.com/office/powerpoint/2010/main" val="999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Физкультура на воздухе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3102992" cy="413732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124" b="24254"/>
          <a:stretch/>
        </p:blipFill>
        <p:spPr>
          <a:xfrm>
            <a:off x="3923928" y="4581128"/>
            <a:ext cx="4076270" cy="1792224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695" b="2092"/>
          <a:stretch/>
        </p:blipFill>
        <p:spPr bwMode="auto">
          <a:xfrm>
            <a:off x="4427984" y="1537253"/>
            <a:ext cx="2952328" cy="2763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9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Рисование</a:t>
            </a:r>
            <a:br>
              <a:rPr lang="ru-RU" dirty="0" smtClean="0"/>
            </a:br>
            <a:r>
              <a:rPr lang="ru-RU" dirty="0" smtClean="0"/>
              <a:t>«Опасные вирусы»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96918" y="2771634"/>
            <a:ext cx="2648050" cy="353073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02"/>
          <a:stretch/>
        </p:blipFill>
        <p:spPr>
          <a:xfrm>
            <a:off x="4896866" y="2752344"/>
            <a:ext cx="2987501" cy="3373819"/>
          </a:xfrm>
        </p:spPr>
      </p:pic>
    </p:spTree>
    <p:extLst>
      <p:ext uri="{BB962C8B-B14F-4D97-AF65-F5344CB8AC3E}">
        <p14:creationId xmlns:p14="http://schemas.microsoft.com/office/powerpoint/2010/main" val="225700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Лепка</a:t>
            </a:r>
            <a:br>
              <a:rPr lang="ru-RU" dirty="0" smtClean="0"/>
            </a:br>
            <a:r>
              <a:rPr lang="ru-RU" dirty="0" smtClean="0"/>
              <a:t>«Витамины на тарелке»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420888"/>
            <a:ext cx="4556324" cy="341724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86" y="1867720"/>
            <a:ext cx="3193833" cy="4258444"/>
          </a:xfrm>
        </p:spPr>
      </p:pic>
    </p:spTree>
    <p:extLst>
      <p:ext uri="{BB962C8B-B14F-4D97-AF65-F5344CB8AC3E}">
        <p14:creationId xmlns:p14="http://schemas.microsoft.com/office/powerpoint/2010/main" val="221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" y="-14816"/>
            <a:ext cx="9140833" cy="68556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Аппликация </a:t>
            </a:r>
            <a:br>
              <a:rPr lang="ru-RU" dirty="0" smtClean="0"/>
            </a:br>
            <a:r>
              <a:rPr lang="ru-RU" dirty="0" smtClean="0"/>
              <a:t>«Доктор»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93" r="8496"/>
          <a:stretch/>
        </p:blipFill>
        <p:spPr bwMode="auto">
          <a:xfrm>
            <a:off x="683568" y="2708920"/>
            <a:ext cx="3767328" cy="336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253370" y="2531608"/>
            <a:ext cx="2792066" cy="372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Сюжетно-ролевая игра «Больница»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3048986" cy="40653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636912"/>
            <a:ext cx="2994980" cy="3993307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4533" y="18478672"/>
            <a:ext cx="15329502" cy="2043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28800"/>
            <a:ext cx="2567649" cy="342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95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Здоровый образ жизни в семье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800" y="1340768"/>
            <a:ext cx="3822192" cy="639762"/>
          </a:xfrm>
        </p:spPr>
        <p:txBody>
          <a:bodyPr/>
          <a:lstStyle/>
          <a:p>
            <a:r>
              <a:rPr lang="ru-RU" dirty="0" smtClean="0"/>
              <a:t>Зарядка всей семьей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16832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916832"/>
            <a:ext cx="3596217" cy="2697163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797152"/>
            <a:ext cx="46577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67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Мама, папа, я- спортивная семья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077072"/>
            <a:ext cx="2022872" cy="2697163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888432" cy="3826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397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Витаминное чаепитие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42485" y="1785908"/>
            <a:ext cx="3240360" cy="4222289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76872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4044385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27585" y="2204864"/>
            <a:ext cx="7452816" cy="3921299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Calibri"/>
              </a:rPr>
              <a:t>Памятки: </a:t>
            </a:r>
            <a:r>
              <a:rPr lang="ru-RU" sz="2800" b="1" dirty="0">
                <a:solidFill>
                  <a:schemeClr val="tx1"/>
                </a:solidFill>
                <a:latin typeface="Calibri"/>
              </a:rPr>
              <a:t>« Как с пользой для здоровья проводить выходные дни»,   «Режим дня», «Утренняя зарядка для детей», «Советы по укреплению здоровья детей», «Как приучить ребенка чистить зубы», «Полезные привычки», «Здоровье и питание детей дошкольного возраста» и </a:t>
            </a:r>
            <a:r>
              <a:rPr lang="ru-RU" sz="2800" b="1" dirty="0" err="1">
                <a:solidFill>
                  <a:schemeClr val="tx1"/>
                </a:solidFill>
                <a:latin typeface="Calibri"/>
              </a:rPr>
              <a:t>др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вас родители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68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722" b="19552"/>
          <a:stretch/>
        </p:blipFill>
        <p:spPr>
          <a:xfrm>
            <a:off x="251969" y="4797152"/>
            <a:ext cx="4247572" cy="161548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040493"/>
            <a:ext cx="4083079" cy="3062309"/>
          </a:xfrm>
        </p:spPr>
      </p:pic>
      <p:pic>
        <p:nvPicPr>
          <p:cNvPr id="1026" name="Picture 2" descr="C:\Users\КатринКа\Desktop\фото телефон\IMG_20201026_16581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676" b="12135"/>
          <a:stretch/>
        </p:blipFill>
        <p:spPr bwMode="auto">
          <a:xfrm>
            <a:off x="251520" y="2564904"/>
            <a:ext cx="4248471" cy="200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9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01608" cy="211682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Спасибо за внимание!</a:t>
            </a:r>
            <a:br>
              <a:rPr lang="ru-RU" sz="6600" dirty="0" smtClean="0">
                <a:solidFill>
                  <a:srgbClr val="0070C0"/>
                </a:solidFill>
              </a:rPr>
            </a:br>
            <a:r>
              <a:rPr lang="ru-RU" sz="6600" dirty="0" smtClean="0">
                <a:solidFill>
                  <a:srgbClr val="0070C0"/>
                </a:solidFill>
              </a:rPr>
              <a:t>Будьте здоровы!</a:t>
            </a:r>
            <a:endParaRPr lang="ru-RU" sz="6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6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772816"/>
            <a:ext cx="7596832" cy="4713387"/>
          </a:xfrm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/>
              <a:t>	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Здоровье-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это первоэлемент и ключ к любому дальнейшему развитию личности. Поэтому основная задача – уделять внимание физическому, психологическому и социальному здоровью, которое служит фундаментом для интеллектуальной и творческой надстройки личности.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	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В это сложное время, когда весь мир говорит о новом вирусе. Дети часто стали задавать вопросы «Что такое </a:t>
            </a:r>
            <a:r>
              <a:rPr lang="ru-RU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коронавирус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?», «Почему так тревожатся взрослые?», «Почему во всех новостях говорят про этот вирус», «Что необходимо сделать что бы не заболеть?».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	Моя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задача объяснить детям доступным для них языком о непонятном слове – </a:t>
            </a:r>
            <a:r>
              <a:rPr lang="ru-RU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коронавирус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и что необходимо делать, что бы не заболеть.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01943" lvl="1" indent="0">
              <a:buNone/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	Чтобы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в короткие сроки дети приобрели элементарные знания и умения для сохранения и поддержания своего здоровья была выбрана тема моего проекта.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21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	Что мы знаем о вирусах?</a:t>
            </a:r>
          </a:p>
          <a:p>
            <a:pPr marL="0" indent="0">
              <a:buNone/>
            </a:pPr>
            <a:r>
              <a:rPr lang="ru-RU" dirty="0" smtClean="0"/>
              <a:t>	•</a:t>
            </a:r>
            <a:r>
              <a:rPr lang="ru-RU" dirty="0"/>
              <a:t>	Микробы бывают плохие и хорошие</a:t>
            </a:r>
          </a:p>
          <a:p>
            <a:pPr marL="0" indent="0">
              <a:buNone/>
            </a:pPr>
            <a:r>
              <a:rPr lang="ru-RU" dirty="0"/>
              <a:t>2.	Что мы хотим узнать?</a:t>
            </a:r>
          </a:p>
          <a:p>
            <a:pPr marL="0" indent="0">
              <a:buNone/>
            </a:pPr>
            <a:r>
              <a:rPr lang="ru-RU" dirty="0" smtClean="0"/>
              <a:t>	•</a:t>
            </a:r>
            <a:r>
              <a:rPr lang="ru-RU" dirty="0"/>
              <a:t>	Как защитить себя от </a:t>
            </a:r>
            <a:r>
              <a:rPr lang="ru-RU" dirty="0" smtClean="0"/>
              <a:t>вирусов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3.	Откуда мы берем информацию?</a:t>
            </a:r>
          </a:p>
          <a:p>
            <a:pPr marL="0" indent="0">
              <a:buNone/>
            </a:pPr>
            <a:r>
              <a:rPr lang="ru-RU" dirty="0" smtClean="0"/>
              <a:t>	•</a:t>
            </a:r>
            <a:r>
              <a:rPr lang="ru-RU" dirty="0"/>
              <a:t>	СМИ,</a:t>
            </a:r>
          </a:p>
          <a:p>
            <a:pPr marL="0" indent="0">
              <a:buNone/>
            </a:pPr>
            <a:r>
              <a:rPr lang="ru-RU" dirty="0" smtClean="0"/>
              <a:t>	•</a:t>
            </a:r>
            <a:r>
              <a:rPr lang="ru-RU" dirty="0"/>
              <a:t>	 интернет ,</a:t>
            </a:r>
          </a:p>
          <a:p>
            <a:pPr marL="0" indent="0">
              <a:buNone/>
            </a:pPr>
            <a:r>
              <a:rPr lang="ru-RU" dirty="0" smtClean="0"/>
              <a:t>	•</a:t>
            </a:r>
            <a:r>
              <a:rPr lang="ru-RU" dirty="0"/>
              <a:t>	От родителей, воспитателей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трех вопросов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90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Снизить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уровня заболеваемости среди детей через формирование у детей осознанного отношения к своему здоровью.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60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132856"/>
            <a:ext cx="8064895" cy="4425355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для детей: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424936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Формировать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представление о причинах и профилактике заболевания;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Воспитывать привычку соблюдать культурно – гигиенические навыки </a:t>
            </a:r>
            <a:endParaRPr lang="ru-RU" dirty="0" smtClean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С помощью разных здоровье –сберегательных технологий укреплять психическое и физическое здоровье</a:t>
            </a:r>
            <a:endParaRPr lang="ru-RU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Формировать у детей привычку к здоровому образу жизни;</a:t>
            </a:r>
            <a:endParaRPr lang="ru-RU" dirty="0" smtClean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Способствовать формированию внимания, развивать память.</a:t>
            </a:r>
            <a:endParaRPr lang="ru-RU" dirty="0" smtClean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Расширять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и обогащать словарный запас детей;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Способствовать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творческой активности;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Развивать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умение передавать элементарные игровые замыслы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;</a:t>
            </a:r>
            <a:endParaRPr lang="ru-RU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18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Активизировать сознательное отношение к профилактике ОРВИ, ОРЗ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коронавируса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Вызвать у родителей заинтересованность в соблюдении здорового образа жизни.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для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83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Изучить методическую литературу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Изучить интернет ресурсы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Подобрать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дидактические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художественную литературу для чтения детям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 подготовительный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13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Ежедневная профилактическая работа: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8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Утренняя </a:t>
            </a: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гимнастика 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Гимнастика пробуждения, дорожка «здоровья» 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Воздушное контрастное закаливание. 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48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Прогулки на свежем воздухе, подвижные игры.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4800" dirty="0">
                <a:solidFill>
                  <a:srgbClr val="21274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 этап </a:t>
            </a:r>
            <a:r>
              <a:rPr lang="ru-RU" sz="4800" dirty="0" smtClean="0">
                <a:solidFill>
                  <a:srgbClr val="21274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основной</a:t>
            </a:r>
            <a:br>
              <a:rPr lang="ru-RU" sz="4800" dirty="0" smtClean="0">
                <a:solidFill>
                  <a:srgbClr val="21274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212745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Работа с детьми</a:t>
            </a:r>
            <a:endParaRPr lang="ru-RU" sz="3100" dirty="0">
              <a:solidFill>
                <a:srgbClr val="212745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4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787</TotalTime>
  <Words>303</Words>
  <Application>Microsoft Office PowerPoint</Application>
  <PresentationFormat>Экран (4:3)</PresentationFormat>
  <Paragraphs>66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Волна</vt:lpstr>
      <vt:lpstr>Проект в группе компенсирующей направленности для детей с нарушениями речи 5-6 лет:  «Будь здоров!»</vt:lpstr>
      <vt:lpstr>Презентация PowerPoint</vt:lpstr>
      <vt:lpstr>Актуальность</vt:lpstr>
      <vt:lpstr>Модель трех вопросов</vt:lpstr>
      <vt:lpstr>Цель:</vt:lpstr>
      <vt:lpstr>Задачи для детей:</vt:lpstr>
      <vt:lpstr>Задачи для родителей</vt:lpstr>
      <vt:lpstr>1 этап подготовительный</vt:lpstr>
      <vt:lpstr>2 этап основной Работа с детьми</vt:lpstr>
      <vt:lpstr>Утренняя гимнастика</vt:lpstr>
      <vt:lpstr>Бодрящая гимнастика после сна в постели</vt:lpstr>
      <vt:lpstr>Хождение по дорожкам здоровья</vt:lpstr>
      <vt:lpstr>Дыхательные гимнастики тренируем легкие</vt:lpstr>
      <vt:lpstr>Моем руки чаще- моем руки чище</vt:lpstr>
      <vt:lpstr>Прогулки на воздухе</vt:lpstr>
      <vt:lpstr>Игры на воздухе</vt:lpstr>
      <vt:lpstr>Физкультура на воздухе</vt:lpstr>
      <vt:lpstr>Рисование «Опасные вирусы»</vt:lpstr>
      <vt:lpstr>Лепка «Витамины на тарелке»</vt:lpstr>
      <vt:lpstr>Аппликация  «Доктор»</vt:lpstr>
      <vt:lpstr>Сюжетно-ролевая игра «Больница»</vt:lpstr>
      <vt:lpstr>Здоровый образ жизни в семье</vt:lpstr>
      <vt:lpstr>Мама, папа, я- спортивная семья</vt:lpstr>
      <vt:lpstr>Витаминное чаепитие</vt:lpstr>
      <vt:lpstr>Для вас родители</vt:lpstr>
      <vt:lpstr>Презентация PowerPoint</vt:lpstr>
      <vt:lpstr>Спасибо за внимание! Будьте здоровы!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КатринКа</dc:creator>
  <cp:lastModifiedBy>КатринКа</cp:lastModifiedBy>
  <cp:revision>41</cp:revision>
  <dcterms:created xsi:type="dcterms:W3CDTF">2020-10-25T08:57:45Z</dcterms:created>
  <dcterms:modified xsi:type="dcterms:W3CDTF">2020-11-15T08:44:10Z</dcterms:modified>
</cp:coreProperties>
</file>