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2" autoAdjust="0"/>
  </p:normalViewPr>
  <p:slideViewPr>
    <p:cSldViewPr>
      <p:cViewPr>
        <p:scale>
          <a:sx n="77" d="100"/>
          <a:sy n="77" d="100"/>
        </p:scale>
        <p:origin x="-117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DB4A-CD36-43B5-BB75-11303A82FD9B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DB4A-CD36-43B5-BB75-11303A82FD9B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DB4A-CD36-43B5-BB75-11303A82FD9B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DB4A-CD36-43B5-BB75-11303A82FD9B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DB4A-CD36-43B5-BB75-11303A82FD9B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DB4A-CD36-43B5-BB75-11303A82FD9B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DB4A-CD36-43B5-BB75-11303A82FD9B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DB4A-CD36-43B5-BB75-11303A82FD9B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DB4A-CD36-43B5-BB75-11303A82FD9B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DB4A-CD36-43B5-BB75-11303A82FD9B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DB4A-CD36-43B5-BB75-11303A82FD9B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EEDDB4A-CD36-43B5-BB75-11303A82FD9B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5240013D-89EC-42A5-88BA-F501056347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9140000">
            <a:off x="1217153" y="2394713"/>
            <a:ext cx="6511131" cy="329259"/>
          </a:xfrm>
        </p:spPr>
        <p:txBody>
          <a:bodyPr/>
          <a:lstStyle/>
          <a:p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2492896"/>
            <a:ext cx="64087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«</a:t>
            </a:r>
            <a:r>
              <a:rPr lang="ru-RU" sz="4800" b="1" dirty="0" err="1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Фликер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  - помощник на дороге»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19121.edu35.ru/images/14257_im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2413"/>
            <a:ext cx="3384376" cy="1974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12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80528" y="548680"/>
            <a:ext cx="94685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Помните, </a:t>
            </a:r>
            <a:r>
              <a:rPr lang="ru-RU" sz="4000" b="1" dirty="0" err="1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фликер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endParaRPr lang="ru-RU" sz="4000" b="1" dirty="0" smtClean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не </a:t>
            </a: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освобождает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вас </a:t>
            </a:r>
          </a:p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от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соблюдения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Правил дорожного движения!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Picture 2" descr="http://d19121.edu35.ru/images/14257_im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287604"/>
            <a:ext cx="6120680" cy="357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48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33062" y="404663"/>
            <a:ext cx="92890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anose="02050604050505020204" pitchFamily="18" charset="0"/>
              </a:rPr>
              <a:t>Фликеры</a:t>
            </a:r>
            <a:r>
              <a:rPr lang="ru-RU" sz="3200" dirty="0">
                <a:latin typeface="Bookman Old Style" panose="02050604050505020204" pitchFamily="18" charset="0"/>
              </a:rPr>
              <a:t> - это изделия для детей и взрослых в виде нашивок, шевронов или подвесок для ношения в ночное время для снижения случаев наезда на пешеходов.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068960"/>
            <a:ext cx="445395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Bookman Old Style" panose="02050604050505020204" pitchFamily="18" charset="0"/>
              </a:rPr>
              <a:t>Н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азвание придумали российские производители </a:t>
            </a:r>
            <a:r>
              <a:rPr lang="ru-RU" sz="2400" b="0" i="0" dirty="0" err="1" smtClean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световозвращателей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Bookman Old Style" panose="02050604050505020204" pitchFamily="18" charset="0"/>
              </a:rPr>
              <a:t> - компания "Современные системы и сети-XXI век«.</a:t>
            </a:r>
            <a:endParaRPr lang="ru-RU" sz="2400" dirty="0">
              <a:latin typeface="Bookman Old Style" panose="02050604050505020204" pitchFamily="18" charset="0"/>
            </a:endParaRPr>
          </a:p>
        </p:txBody>
      </p:sp>
      <p:pic>
        <p:nvPicPr>
          <p:cNvPr id="2052" name="Picture 4" descr="http://www.mirniy.ru/uploads/posts/2015-01/1421302847_64b27bee6b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2627452"/>
            <a:ext cx="4230547" cy="4230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686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5156"/>
            <a:ext cx="896754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Принцип действия </a:t>
            </a:r>
            <a:r>
              <a:rPr lang="ru-RU" sz="3200" dirty="0">
                <a:latin typeface="Bookman Old Style" panose="02050604050505020204" pitchFamily="18" charset="0"/>
              </a:rPr>
              <a:t>его основан на том, что свет, попадая на ребристую поверхность из специального пластика, концентрируется и отражается в виде узкого пучка. </a:t>
            </a:r>
          </a:p>
        </p:txBody>
      </p:sp>
      <p:pic>
        <p:nvPicPr>
          <p:cNvPr id="4098" name="Picture 2" descr="http://www.bykhov.by/wp-content/uploads/2016/09/%D1%84%D0%BB%D0%B8%D0%BA%D0%B5%D1%80%D1%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903" y="3068958"/>
            <a:ext cx="6984776" cy="3516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6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32.mchs.gov.ru/upload/site14/iblock/127/1279a979144589457665b71cdabbcef4-big-reduce3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083" y="188640"/>
            <a:ext cx="4719238" cy="3539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16632"/>
            <a:ext cx="47160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  <a:latin typeface="Bookman Old Style" panose="02050604050505020204" pitchFamily="18" charset="0"/>
              </a:rPr>
              <a:t>Фликеры</a:t>
            </a:r>
            <a:r>
              <a:rPr lang="ru-RU" sz="2800" dirty="0" smtClean="0">
                <a:latin typeface="Bookman Old Style" panose="02050604050505020204" pitchFamily="18" charset="0"/>
              </a:rPr>
              <a:t> отражают свет фар автомобилей и позволяют водителю заметить человека на дороге на расстоянии до </a:t>
            </a:r>
            <a:r>
              <a:rPr lang="ru-RU" sz="2800" b="1" i="1" dirty="0" smtClean="0">
                <a:latin typeface="Bookman Old Style" panose="02050604050505020204" pitchFamily="18" charset="0"/>
              </a:rPr>
              <a:t>200 метров </a:t>
            </a:r>
            <a:r>
              <a:rPr lang="ru-RU" sz="2800" dirty="0" smtClean="0">
                <a:latin typeface="Bookman Old Style" panose="02050604050505020204" pitchFamily="18" charset="0"/>
              </a:rPr>
              <a:t>даже в темное время суток при ближнем свете фар. </a:t>
            </a:r>
            <a:endParaRPr lang="ru-RU" sz="2800" dirty="0">
              <a:latin typeface="Bookman Old Style" panose="02050604050505020204" pitchFamily="18" charset="0"/>
            </a:endParaRPr>
          </a:p>
        </p:txBody>
      </p:sp>
      <p:pic>
        <p:nvPicPr>
          <p:cNvPr id="3076" name="Picture 4" descr="https://ds02.infourok.ru/uploads/ex/0143/00075442-57853532/hello_html_m47d26f6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9" y="3656063"/>
            <a:ext cx="9129111" cy="3201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05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omvesti.ru/wp-content/uploads/2015/10/svetootr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66767"/>
            <a:ext cx="5580112" cy="3091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6024" y="404664"/>
            <a:ext cx="85324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Bookman Old Style" panose="02050604050505020204" pitchFamily="18" charset="0"/>
              </a:rPr>
              <a:t>Исследования, проведенные в Норвегии, доказали, что </a:t>
            </a:r>
            <a:r>
              <a:rPr lang="ru-RU" sz="3200" dirty="0" err="1">
                <a:latin typeface="Bookman Old Style" panose="02050604050505020204" pitchFamily="18" charset="0"/>
              </a:rPr>
              <a:t>фликеры</a:t>
            </a:r>
            <a:r>
              <a:rPr lang="ru-RU" sz="3200" dirty="0">
                <a:latin typeface="Bookman Old Style" panose="02050604050505020204" pitchFamily="18" charset="0"/>
              </a:rPr>
              <a:t> в темноте снижают количество ДТП с участием пешеходов на </a:t>
            </a:r>
            <a:r>
              <a:rPr lang="ru-RU" sz="3200" b="1" i="1" dirty="0">
                <a:latin typeface="Bookman Old Style" panose="02050604050505020204" pitchFamily="18" charset="0"/>
              </a:rPr>
              <a:t>80 процентов.</a:t>
            </a:r>
          </a:p>
        </p:txBody>
      </p:sp>
      <p:pic>
        <p:nvPicPr>
          <p:cNvPr id="5122" name="Picture 2" descr="http://images.easyfreeclipart.com/85/thumbs-up-circle-by-dennis-martin-8537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0904" y="3645024"/>
            <a:ext cx="3096344" cy="308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4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egaweb.su/demo/highslide/images/nordic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85" y="2042869"/>
            <a:ext cx="5619715" cy="4815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332656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Bookman Old Style" panose="02050604050505020204" pitchFamily="18" charset="0"/>
              </a:rPr>
              <a:t>В 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скандинавских странах </a:t>
            </a:r>
            <a:r>
              <a:rPr lang="ru-RU" sz="2400" dirty="0" smtClean="0">
                <a:latin typeface="Bookman Old Style" panose="02050604050505020204" pitchFamily="18" charset="0"/>
              </a:rPr>
              <a:t>не </a:t>
            </a:r>
            <a:r>
              <a:rPr lang="ru-RU" sz="2400" dirty="0">
                <a:latin typeface="Bookman Old Style" panose="02050604050505020204" pitchFamily="18" charset="0"/>
              </a:rPr>
              <a:t>только дети, но и взрослые обязаны носить на одежде </a:t>
            </a:r>
            <a:r>
              <a:rPr lang="ru-RU" sz="2400" dirty="0" err="1">
                <a:latin typeface="Bookman Old Style" panose="02050604050505020204" pitchFamily="18" charset="0"/>
              </a:rPr>
              <a:t>световозвращатели</a:t>
            </a:r>
            <a:r>
              <a:rPr lang="ru-RU" sz="2400" dirty="0">
                <a:latin typeface="Bookman Old Style" panose="02050604050505020204" pitchFamily="18" charset="0"/>
              </a:rPr>
              <a:t> в темное время суток, причем везде, в том числе и на освещенных улицах.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263778"/>
            <a:ext cx="37444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Bookman Old Style" panose="02050604050505020204" pitchFamily="18" charset="0"/>
              </a:rPr>
              <a:t>Финны, выяснили, что половина всех травм на дороге происходит в темноте или в сумерках, поэтому </a:t>
            </a:r>
            <a:r>
              <a:rPr lang="ru-RU" sz="2000" dirty="0" err="1" smtClean="0">
                <a:latin typeface="Bookman Old Style" panose="02050604050505020204" pitchFamily="18" charset="0"/>
              </a:rPr>
              <a:t>световозвращатели</a:t>
            </a:r>
            <a:r>
              <a:rPr lang="ru-RU" sz="2000" dirty="0" smtClean="0">
                <a:latin typeface="Bookman Old Style" panose="02050604050505020204" pitchFamily="18" charset="0"/>
              </a:rPr>
              <a:t> надо носить и при переходе улицы, и при движении по дороге.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66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208" y="1196752"/>
            <a:ext cx="90364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Bookman Old Style" panose="02050604050505020204" pitchFamily="18" charset="0"/>
              </a:rPr>
              <a:t>Покупайте </a:t>
            </a:r>
            <a:r>
              <a:rPr lang="ru-RU" sz="3200" dirty="0" err="1">
                <a:latin typeface="Bookman Old Style" panose="02050604050505020204" pitchFamily="18" charset="0"/>
              </a:rPr>
              <a:t>фликеры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smtClean="0">
                <a:latin typeface="Bookman Old Style" panose="02050604050505020204" pitchFamily="18" charset="0"/>
              </a:rPr>
              <a:t>только</a:t>
            </a:r>
          </a:p>
          <a:p>
            <a:pPr algn="ctr"/>
            <a:r>
              <a:rPr lang="ru-RU" sz="3200" dirty="0" smtClean="0">
                <a:latin typeface="Bookman Old Style" panose="02050604050505020204" pitchFamily="18" charset="0"/>
              </a:rPr>
              <a:t>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белого или лимонного </a:t>
            </a:r>
            <a:r>
              <a:rPr lang="ru-RU" sz="3200" dirty="0">
                <a:latin typeface="Bookman Old Style" panose="02050604050505020204" pitchFamily="18" charset="0"/>
              </a:rPr>
              <a:t>цветов. </a:t>
            </a:r>
            <a:endParaRPr lang="ru-RU" sz="3200" dirty="0" smtClean="0">
              <a:latin typeface="Bookman Old Style" panose="02050604050505020204" pitchFamily="18" charset="0"/>
            </a:endParaRPr>
          </a:p>
          <a:p>
            <a:pPr algn="ctr"/>
            <a:r>
              <a:rPr lang="ru-RU" sz="3200" dirty="0" smtClean="0">
                <a:latin typeface="Bookman Old Style" panose="02050604050505020204" pitchFamily="18" charset="0"/>
              </a:rPr>
              <a:t>Именно </a:t>
            </a:r>
            <a:r>
              <a:rPr lang="ru-RU" sz="3200" dirty="0">
                <a:latin typeface="Bookman Old Style" panose="02050604050505020204" pitchFamily="18" charset="0"/>
              </a:rPr>
              <a:t>они имеет наиболее оптимальную </a:t>
            </a:r>
            <a:r>
              <a:rPr lang="ru-RU" sz="3200" dirty="0" err="1">
                <a:latin typeface="Bookman Old Style" panose="02050604050505020204" pitchFamily="18" charset="0"/>
              </a:rPr>
              <a:t>световозращаемость</a:t>
            </a:r>
            <a:r>
              <a:rPr lang="ru-RU" sz="3200" dirty="0">
                <a:latin typeface="Bookman Old Style" panose="02050604050505020204" pitchFamily="18" charset="0"/>
              </a:rPr>
              <a:t> для того, чтобы пешеход был заметен в темное время суток. </a:t>
            </a:r>
            <a:endParaRPr lang="ru-RU" sz="3200" dirty="0" smtClean="0">
              <a:latin typeface="Bookman Old Style" panose="02050604050505020204" pitchFamily="18" charset="0"/>
            </a:endParaRPr>
          </a:p>
          <a:p>
            <a:endParaRPr lang="ru-RU" sz="2400" u="sng" dirty="0">
              <a:latin typeface="Bookman Old Style" panose="02050604050505020204" pitchFamily="18" charset="0"/>
            </a:endParaRPr>
          </a:p>
          <a:p>
            <a:endParaRPr lang="ru-RU" sz="2400" u="sng" dirty="0" smtClean="0">
              <a:latin typeface="Bookman Old Style" panose="0205060405050502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3485" y="122729"/>
            <a:ext cx="93586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Какие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фликеры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 самые лучшие?</a:t>
            </a:r>
            <a:r>
              <a:rPr lang="ru-RU" sz="3200" dirty="0" smtClean="0">
                <a:latin typeface="Bookman Old Style" panose="02050604050505020204" pitchFamily="18" charset="0"/>
              </a:rPr>
              <a:t> </a:t>
            </a:r>
          </a:p>
        </p:txBody>
      </p:sp>
      <p:pic>
        <p:nvPicPr>
          <p:cNvPr id="7170" name="Picture 2" descr="http://www.autoprepod.ru/images/svetootrazhaiushchie-flikery-dlia-peshehod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21088"/>
            <a:ext cx="9130352" cy="239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4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030090"/>
            <a:ext cx="864096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Правильные </a:t>
            </a:r>
            <a:r>
              <a:rPr lang="ru-RU" sz="2400" b="1" i="1" u="sng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(сертифицированные) </a:t>
            </a:r>
            <a:r>
              <a:rPr lang="ru-RU" sz="2400" b="1" i="1" u="sng" dirty="0" err="1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фликеры</a:t>
            </a:r>
            <a:r>
              <a:rPr lang="ru-RU" sz="2400" b="1" i="1" u="sng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:</a:t>
            </a:r>
          </a:p>
          <a:p>
            <a:endParaRPr lang="ru-RU" sz="2400" b="1" i="1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Bookman Old Style" panose="02050604050505020204" pitchFamily="18" charset="0"/>
              </a:rPr>
              <a:t>Видимость - 400 метров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Bookman Old Style" panose="02050604050505020204" pitchFamily="18" charset="0"/>
              </a:rPr>
              <a:t>При скорости 90 км/ч </a:t>
            </a:r>
            <a:r>
              <a:rPr lang="ru-RU" sz="2400" dirty="0" err="1">
                <a:latin typeface="Bookman Old Style" panose="02050604050505020204" pitchFamily="18" charset="0"/>
              </a:rPr>
              <a:t>фликер</a:t>
            </a:r>
            <a:r>
              <a:rPr lang="ru-RU" sz="2400" dirty="0">
                <a:latin typeface="Bookman Old Style" panose="02050604050505020204" pitchFamily="18" charset="0"/>
              </a:rPr>
              <a:t> светиться 8 секунд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Bookman Old Style" panose="02050604050505020204" pitchFamily="18" charset="0"/>
              </a:rPr>
              <a:t>При скорости 60 км/ч - 24 </a:t>
            </a:r>
            <a:r>
              <a:rPr lang="ru-RU" sz="2400" dirty="0" smtClean="0">
                <a:latin typeface="Bookman Old Style" panose="02050604050505020204" pitchFamily="18" charset="0"/>
              </a:rPr>
              <a:t>секунды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400" dirty="0">
              <a:latin typeface="Bookman Old Style" panose="02050604050505020204" pitchFamily="18" charset="0"/>
            </a:endParaRPr>
          </a:p>
          <a:p>
            <a:r>
              <a:rPr lang="ru-RU" sz="2400" b="1" i="1" u="sng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Неправильный </a:t>
            </a:r>
            <a:r>
              <a:rPr lang="ru-RU" sz="2400" b="1" i="1" u="sng" dirty="0" err="1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фликер</a:t>
            </a:r>
            <a:r>
              <a:rPr lang="ru-RU" sz="2400" b="1" i="1" u="sng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:</a:t>
            </a:r>
          </a:p>
          <a:p>
            <a:endParaRPr lang="ru-RU" sz="2400" b="1" i="1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Bookman Old Style" panose="02050604050505020204" pitchFamily="18" charset="0"/>
              </a:rPr>
              <a:t>Заметен на расстоянии 80 метров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Bookman Old Style" panose="02050604050505020204" pitchFamily="18" charset="0"/>
              </a:rPr>
              <a:t>При 90 км/ч видимость 3 секунд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Bookman Old Style" panose="02050604050505020204" pitchFamily="18" charset="0"/>
              </a:rPr>
              <a:t>При 60 км/ч - 6 </a:t>
            </a:r>
            <a:r>
              <a:rPr lang="ru-RU" sz="2400" dirty="0" smtClean="0">
                <a:latin typeface="Bookman Old Style" panose="02050604050505020204" pitchFamily="18" charset="0"/>
              </a:rPr>
              <a:t>секунды</a:t>
            </a:r>
          </a:p>
          <a:p>
            <a:endParaRPr lang="ru-RU" sz="2400" dirty="0">
              <a:latin typeface="Bookman Old Style" panose="02050604050505020204" pitchFamily="18" charset="0"/>
            </a:endParaRPr>
          </a:p>
          <a:p>
            <a:endParaRPr lang="ru-RU" sz="2000" dirty="0" smtClean="0">
              <a:latin typeface="Bookman Old Style" panose="02050604050505020204" pitchFamily="18" charset="0"/>
            </a:endParaRPr>
          </a:p>
          <a:p>
            <a:endParaRPr lang="ru-RU" sz="2000" dirty="0">
              <a:latin typeface="Bookman Old Style" panose="0205060405050502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260649"/>
            <a:ext cx="33099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 ВАЖНО!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8194" name="Picture 2" descr="http://chastnik-m.ru/images/news/46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474" y="3574836"/>
            <a:ext cx="273630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23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4" name="Picture 8" descr="https://im0-tub-ru.yandex.net/i?id=c74171dc5e7ce6e8373e62605ddae44b&amp;n=33&amp;h=200&amp;w=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709" y="4586584"/>
            <a:ext cx="2271416" cy="227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images.zakupka.com/i/firms/27/29/29674/fliker-mashinka-zelenyy_5a54b392b5482ff_800x6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10" y="4666496"/>
            <a:ext cx="2192699" cy="219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stiva.ru/photos/f28029ff65f093a6a5906ed3717123c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351" y="4604945"/>
            <a:ext cx="2043661" cy="225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s2.goods.ozstatic.by/1000/402/471/10/10471402_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19714"/>
            <a:ext cx="2646050" cy="243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988840"/>
            <a:ext cx="85689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Чтобы купить настоящий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фликер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,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а не игрушку-сувенир:</a:t>
            </a:r>
          </a:p>
          <a:p>
            <a:r>
              <a:rPr lang="ru-RU" sz="2400" b="1" dirty="0">
                <a:latin typeface="Bookman Old Style" panose="02050604050505020204" pitchFamily="18" charset="0"/>
              </a:rPr>
              <a:t>1) </a:t>
            </a:r>
            <a:r>
              <a:rPr lang="ru-RU" sz="2400" dirty="0">
                <a:latin typeface="Bookman Old Style" panose="02050604050505020204" pitchFamily="18" charset="0"/>
              </a:rPr>
              <a:t>спрашивайте у продавцов, есть ли сертификат на </a:t>
            </a:r>
            <a:r>
              <a:rPr lang="ru-RU" sz="2400" dirty="0" err="1">
                <a:latin typeface="Bookman Old Style" panose="02050604050505020204" pitchFamily="18" charset="0"/>
              </a:rPr>
              <a:t>фликер</a:t>
            </a:r>
            <a:r>
              <a:rPr lang="ru-RU" sz="2400" dirty="0">
                <a:latin typeface="Bookman Old Style" panose="02050604050505020204" pitchFamily="18" charset="0"/>
              </a:rPr>
              <a:t>;</a:t>
            </a:r>
          </a:p>
          <a:p>
            <a:r>
              <a:rPr lang="ru-RU" sz="2400" b="1" dirty="0">
                <a:latin typeface="Bookman Old Style" panose="02050604050505020204" pitchFamily="18" charset="0"/>
              </a:rPr>
              <a:t>2) </a:t>
            </a:r>
            <a:r>
              <a:rPr lang="ru-RU" sz="2400" dirty="0">
                <a:latin typeface="Bookman Old Style" panose="02050604050505020204" pitchFamily="18" charset="0"/>
              </a:rPr>
              <a:t>отдавайте предпочтение белому и лимонному цветам;</a:t>
            </a:r>
          </a:p>
          <a:p>
            <a:r>
              <a:rPr lang="ru-RU" sz="2400" b="1" dirty="0">
                <a:latin typeface="Bookman Old Style" panose="02050604050505020204" pitchFamily="18" charset="0"/>
              </a:rPr>
              <a:t>3) </a:t>
            </a:r>
            <a:r>
              <a:rPr lang="ru-RU" sz="2400" dirty="0">
                <a:latin typeface="Bookman Old Style" panose="02050604050505020204" pitchFamily="18" charset="0"/>
              </a:rPr>
              <a:t>форму выбирайте самую простую: полоска, круг.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496" y="260648"/>
            <a:ext cx="92890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Bookman Old Style" panose="02050604050505020204" pitchFamily="18" charset="0"/>
              </a:rPr>
              <a:t>Оранжевые </a:t>
            </a:r>
            <a:r>
              <a:rPr lang="ru-RU" sz="3200" dirty="0">
                <a:latin typeface="Bookman Old Style" panose="02050604050505020204" pitchFamily="18" charset="0"/>
              </a:rPr>
              <a:t>зайчики, зеленые белочки, огненно-красные сердечки </a:t>
            </a:r>
            <a:r>
              <a:rPr lang="ru-RU" sz="3200" dirty="0" smtClean="0">
                <a:latin typeface="Bookman Old Style" panose="02050604050505020204" pitchFamily="18" charset="0"/>
              </a:rPr>
              <a:t>- </a:t>
            </a:r>
            <a:r>
              <a:rPr lang="ru-RU" sz="3200" dirty="0">
                <a:latin typeface="Bookman Old Style" panose="02050604050505020204" pitchFamily="18" charset="0"/>
              </a:rPr>
              <a:t>это </a:t>
            </a:r>
            <a:r>
              <a:rPr lang="ru-RU" sz="3200" b="1" dirty="0">
                <a:latin typeface="Bookman Old Style" panose="02050604050505020204" pitchFamily="18" charset="0"/>
              </a:rPr>
              <a:t>яркие сувениры</a:t>
            </a:r>
            <a:r>
              <a:rPr lang="ru-RU" sz="3200" dirty="0">
                <a:latin typeface="Bookman Old Style" panose="02050604050505020204" pitchFamily="18" charset="0"/>
              </a:rPr>
              <a:t>, </a:t>
            </a:r>
            <a:r>
              <a:rPr lang="ru-RU" sz="3200" dirty="0" smtClean="0">
                <a:latin typeface="Bookman Old Style" panose="02050604050505020204" pitchFamily="18" charset="0"/>
              </a:rPr>
              <a:t>а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НЕ </a:t>
            </a:r>
            <a:r>
              <a:rPr lang="ru-RU" sz="3200" b="1" dirty="0" err="1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фликеры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!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99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65</TotalTime>
  <Words>337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Углы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</dc:title>
  <dc:creator>Nati</dc:creator>
  <cp:lastModifiedBy>user</cp:lastModifiedBy>
  <cp:revision>7</cp:revision>
  <dcterms:created xsi:type="dcterms:W3CDTF">2016-10-08T11:10:25Z</dcterms:created>
  <dcterms:modified xsi:type="dcterms:W3CDTF">2018-09-25T09:10:07Z</dcterms:modified>
</cp:coreProperties>
</file>