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878-D8C7-447F-B485-E04017BEC135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B26E-70CB-4683-B438-7C0BB0B45C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3347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878-D8C7-447F-B485-E04017BEC135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B26E-70CB-4683-B438-7C0BB0B45C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380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878-D8C7-447F-B485-E04017BEC135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B26E-70CB-4683-B438-7C0BB0B45C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133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878-D8C7-447F-B485-E04017BEC135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B26E-70CB-4683-B438-7C0BB0B45C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22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878-D8C7-447F-B485-E04017BEC135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B26E-70CB-4683-B438-7C0BB0B45C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2255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878-D8C7-447F-B485-E04017BEC135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B26E-70CB-4683-B438-7C0BB0B45C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482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878-D8C7-447F-B485-E04017BEC135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B26E-70CB-4683-B438-7C0BB0B45C6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2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878-D8C7-447F-B485-E04017BEC135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B26E-70CB-4683-B438-7C0BB0B45C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859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878-D8C7-447F-B485-E04017BEC135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B26E-70CB-4683-B438-7C0BB0B45C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907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3878-D8C7-447F-B485-E04017BEC135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B26E-70CB-4683-B438-7C0BB0B45C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359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8433878-D8C7-447F-B485-E04017BEC135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CB26E-70CB-4683-B438-7C0BB0B45C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792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78433878-D8C7-447F-B485-E04017BEC135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8ACB26E-70CB-4683-B438-7C0BB0B45C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22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oirody.ru/wp-content/uploads/2017/08/razvitiye-rechi-u-dete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7529" y="837069"/>
            <a:ext cx="5654350" cy="3769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911927" y="4765964"/>
            <a:ext cx="8894618" cy="1662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8765" y="5084618"/>
            <a:ext cx="113745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речевого развития детей от 0 до 3 лет.</a:t>
            </a:r>
          </a:p>
          <a:p>
            <a:pPr algn="ctr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Учитель-логопед: Киреева Н.А</a:t>
            </a:r>
          </a:p>
        </p:txBody>
      </p:sp>
    </p:spTree>
    <p:extLst>
      <p:ext uri="{BB962C8B-B14F-4D97-AF65-F5344CB8AC3E}">
        <p14:creationId xmlns:p14="http://schemas.microsoft.com/office/powerpoint/2010/main" val="2400563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399309" y="226359"/>
            <a:ext cx="101553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годы жизни ребенка являются наиболее важными в становлении его социального, познавательного, речевого и двигательного развития. Возникающие в это время различные отклонения в развитии, проявляющиеся даже в минимальной степени, могут привести к выраженным расстройствам двигательной, психической и речевой функций в последующем возрасте. </a:t>
            </a:r>
          </a:p>
        </p:txBody>
      </p:sp>
      <p:pic>
        <p:nvPicPr>
          <p:cNvPr id="3" name="Picture 2" descr="C:\Users\1\Desktop\ВЕБИНАРЫ  ОКТЯБРЬ 18\iStock_000053462348_Medium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9309" y="3192118"/>
            <a:ext cx="9144000" cy="3247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C:\Users\1\Desktop\вебинары апрель\rechevye_centr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3113" y="2645518"/>
            <a:ext cx="2565662" cy="16902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9264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3055" y="517961"/>
            <a:ext cx="9615054" cy="193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Речь — важнейшая составляющая нервно-психического развития ребенка, становление которой первые годы жизни определяет ее качество во все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последующие возрастные периоды. 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https://apicorrection.com/wp-content/uploads/2015/09/74121-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0362" y="2751084"/>
            <a:ext cx="3960440" cy="3411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35371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073" y="558326"/>
            <a:ext cx="11333018" cy="2068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формирования речи определяющим является период от первого года жизни до 3 лет. Именно в это время происходит интенсивное развитие мозга и его функций. Выявление нарушений в развитии речи —причина безотлагательного обращения к специалистам: врачу (педиатру, детскому неврологу, ЛОР-врачу, детскому психиатру), логопеду, психологу.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1\Desktop\ВЕБИНАРЫ  ОКТЯБРЬ 18\1Особенности психомоторного развития детей 11.10 15.00\bc72262b2b10ea7514927e71ae7bb9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4136" y="3281080"/>
            <a:ext cx="3744773" cy="1940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1215570752_donaldzolan32yb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2323" y="2747671"/>
            <a:ext cx="3759540" cy="3007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69385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102409"/>
            <a:ext cx="12039600" cy="7436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Показатели </a:t>
            </a:r>
            <a:r>
              <a:rPr lang="ru-RU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нормы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доречевого и речевого </a:t>
            </a: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развития речи у 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год жизни</a:t>
            </a:r>
            <a:endParaRPr lang="ru-RU" sz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1–3 </a:t>
            </a:r>
            <a:r>
              <a:rPr lang="ru-RU" sz="1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</a:t>
            </a:r>
            <a:r>
              <a:rPr lang="ru-RU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гуления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появление «комплекса оживления», зрительного и слухового сосредоточения,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примитивных эмоциональных реакций, «экспериментирование» с гласными звуками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3–6 </a:t>
            </a:r>
            <a:r>
              <a:rPr lang="ru-RU" sz="1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Активное </a:t>
            </a:r>
            <a:r>
              <a:rPr lang="ru-RU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гуление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(отличается от предыдущего этапа большим разнообразием звуков, интонаций), появление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губных звуков с гласными («ба», «па»). Данный период является начальным этапом перехода от </a:t>
            </a:r>
            <a:r>
              <a:rPr lang="ru-RU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гуления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 лепету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6–9 </a:t>
            </a:r>
            <a:r>
              <a:rPr lang="ru-RU" sz="1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Активный лепет, усложнение и расширение объема движений губ, языка, мягкого неба; совершенствование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функции дыхания, удлинение произвольного выдоха. Способность к регуляции громкости и тембра своего голоса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зависимости от эмоционального состояния. Ситуационное понимание обращенной речи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9–12 </a:t>
            </a:r>
            <a:r>
              <a:rPr lang="ru-RU" sz="1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</a:t>
            </a:r>
            <a:r>
              <a:rPr lang="ru-RU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Переход лепета в слоги, появление способности понимать и выполнять простые инструкции: «дай», «на» (способность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воспринимать функцию обращенной речи регулирующую поведение); первые односложные слова «ба-ба», «</a:t>
            </a:r>
            <a:r>
              <a:rPr lang="ru-RU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ма-ма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6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Второй год жизни</a:t>
            </a:r>
            <a:endParaRPr lang="ru-RU" sz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год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Появление однословных предложений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год 3 </a:t>
            </a:r>
            <a:r>
              <a:rPr lang="ru-RU" sz="1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Запас слов — до 30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год 6 </a:t>
            </a:r>
            <a:r>
              <a:rPr lang="ru-RU" sz="1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Запас слов — до 40–50, легко повторяет часто слышимые слова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1,5–2 года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Появление фраз, двухсловных предложений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1,5–2 года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период вопросов: «что это?», «куда?», «где?»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года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Запас слов — до 200–300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6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Третий год жизни</a:t>
            </a:r>
            <a:endParaRPr lang="ru-RU" sz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года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Начинает пользоваться прилагательными, местоимениями и предлогами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года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Появление трехсловных предложений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года 6 </a:t>
            </a:r>
            <a:r>
              <a:rPr lang="ru-RU" sz="1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Появление многословных предложений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год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Могут сохраняться трудности звукопроизношения (свистящие, шипящие, сонорные звуки)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года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Запас слов — до 800–1000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790575" algn="l"/>
              </a:tabLs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://900igr.net/up/datai/257370/0003-004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7757" y="3380510"/>
            <a:ext cx="3525521" cy="2613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916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5125" y="1047338"/>
            <a:ext cx="10958945" cy="3369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первом году жизни должны настораживать отсутствие или слабая выраженность в соответствующие сроки </a:t>
            </a:r>
            <a:r>
              <a:rPr lang="ru-R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гуления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лепета, первых слов, реакции на речь взрослых интереса к ней; в один год — если ребенок не понимает часто употребляемых слов и не имитирует звуки речи, не реагирует на обращенную речь, а для привлечения внимания к себе прибегает только к плачу; на втором году — в случае, если отсутствует интерес к речевой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активности, не происходит увеличения объема пассивного и активного словаря, фраз, обнаруживается неспособность понять простейшие вопросы и показать изображение на картинке. </a:t>
            </a:r>
            <a:r>
              <a:rPr lang="ru-RU" sz="20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3-м </a:t>
            </a: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году жизни особую настороженность должны вызывать следующие признаки. Ребенок не обращается ко взрослым с вопросами или за помощью, не пользуется речью. Словарный запас ограничен, не может назвать известные ему предметы, ответить на простые вопросы. Речь ребенка не понятна окружающим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6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1156" y="0"/>
            <a:ext cx="7606146" cy="104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РАННИЕ ПРИЗНАКИ НЕБЛАГОПОЛУЧИЯ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ФОРМИРОВАНИИ РЕЧИ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st03.kakprosto.ru/tumb/680/images/article/2010/12/3/1_525518c918b77525518c918bb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5248" y="4450669"/>
            <a:ext cx="3317961" cy="2210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56944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84071" y="1047567"/>
            <a:ext cx="70242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Логопедическая работа с детьми первых лет жизни с отклонениями в развитии и их семьями в системе ранней помощи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673" y="2852827"/>
            <a:ext cx="11970327" cy="4044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диагностические и коррекционно-развивающие логопедические мероприятия являются составной частью общего </a:t>
            </a:r>
            <a:r>
              <a:rPr lang="ru-R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психолого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-педагогического воздействия в работе с детьми первых лет жизни с отклонениями в развитии и их семьями;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логопедическая работа с детьми первых лет жизни в системе ранней помощи предполагает не только </a:t>
            </a:r>
            <a:r>
              <a:rPr lang="ru-R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абалитационное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реабилитационное воздействие на ребенка на занятиях, но и активное взаимодействие с родителями, включенными в психолого-педагогический процесс (систематическое консультирование родителей логопедом по вопросам речевого развития ребенка и создания необходимых условий для становления</a:t>
            </a:r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речевой функции в условиях семейного воспитания; подбор необходимых приемов </a:t>
            </a:r>
            <a:r>
              <a:rPr lang="ru-R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коррекционно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развивающего логопедического воздействия и обучение этим приемам родителей; привлечение родителей к активному взаимодействию со своим ребенком на логопедических занятиях.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agushkin.ru/wp-content/uploads/2015/01/kak-pravilno-derzhat-novorozhdennogo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673" y="442635"/>
            <a:ext cx="3544398" cy="2410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005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6" y="526473"/>
            <a:ext cx="1084810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Представлять весь путь последовательного развития речи детей в норме, знать закономерности этого процесса и условия от которых зависит его успешное протекание. Нужно четко знать каждый этап речевого развития ребёнка, чтобы вовремя  заметить те или иные отклонения в этом процессе. Все это важно для того, чтобы понять патологию речи, своевременно выявить различные нарушения, выбрать рациональные пути преодоления, предупреждения осложнений в речевом периоде. </a:t>
            </a:r>
          </a:p>
        </p:txBody>
      </p:sp>
      <p:pic>
        <p:nvPicPr>
          <p:cNvPr id="3" name="Picture 2" descr="https://banner2.kisspng.com/20180216/ree/kisspng-royalty-free-stock-photography-illustration-happy-family-of-four-5a8675a6299358.96070200151876138217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5406" y="3439680"/>
            <a:ext cx="2620521" cy="308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694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26750" y="4692071"/>
            <a:ext cx="2022810" cy="1517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2993" y="1745744"/>
            <a:ext cx="4121712" cy="3214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52048" y="4960584"/>
            <a:ext cx="66909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Нищева</a:t>
            </a:r>
            <a:r>
              <a:rPr lang="ru-RU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Наталия Валентиновна</a:t>
            </a:r>
            <a:r>
              <a:rPr lang="ru-RU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высшей квалификационной категории,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Отличник народного образования,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Шеф-редактор издательства «ДЕТСТВО-ПРЕСС»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3237" y="332509"/>
            <a:ext cx="117486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Авторский семинар </a:t>
            </a:r>
            <a:r>
              <a:rPr lang="ru-R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Нищевой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Н.В. «Ранний детский аутизм. Методика работы  с аутичным ребёнком», «Коррекционная и образовательная деятельность с детьми раннего дошкольного возраста с расстройствами речевого развития»</a:t>
            </a:r>
          </a:p>
        </p:txBody>
      </p:sp>
      <p:pic>
        <p:nvPicPr>
          <p:cNvPr id="6" name="Picture 8" descr="https://cook.minemshop.ru/image/102397859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4755" y="1922080"/>
            <a:ext cx="1701043" cy="239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handmade.minemegashop.ru/pictures/101936647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7681" y="1648157"/>
            <a:ext cx="1645225" cy="232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old.prodalit.ru/images/875000/87116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0060" y="2067815"/>
            <a:ext cx="1697967" cy="2371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ozon-st.cdn.ngenix.net/multimedia/102094984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0466" y="4099818"/>
            <a:ext cx="1615121" cy="230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136485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140</TotalTime>
  <Words>816</Words>
  <Application>Microsoft Office PowerPoint</Application>
  <PresentationFormat>Широкоэкранный</PresentationFormat>
  <Paragraphs>46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Corbel</vt:lpstr>
      <vt:lpstr>Gill Sans MT</vt:lpstr>
      <vt:lpstr>Times New Roman</vt:lpstr>
      <vt:lpstr>Parcel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51</cp:revision>
  <dcterms:created xsi:type="dcterms:W3CDTF">2019-10-15T18:23:43Z</dcterms:created>
  <dcterms:modified xsi:type="dcterms:W3CDTF">2020-11-16T13:36:58Z</dcterms:modified>
</cp:coreProperties>
</file>