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7" r:id="rId10"/>
    <p:sldId id="266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70" d="100"/>
          <a:sy n="70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2F72B43-7EAE-40C0-93F2-3CCE1C1FA8F3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58FDA16-78F3-4E60-B707-38D2A8C119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965" y="-747464"/>
            <a:ext cx="5904656" cy="2808312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ИЗО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1800" b="1" dirty="0" smtClean="0">
                <a:solidFill>
                  <a:srgbClr val="0070C0"/>
                </a:solidFill>
              </a:rPr>
              <a:t>ГБОУ школа № 663</a:t>
            </a: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3356992"/>
            <a:ext cx="5940152" cy="2129459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b="1" dirty="0" smtClean="0">
                <a:solidFill>
                  <a:schemeClr val="bg1"/>
                </a:solidFill>
              </a:rPr>
              <a:t>Класс 5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Урок №7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Тема: космическое путешествие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065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1097280"/>
            <a:ext cx="8568952" cy="1755656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ru-RU" b="0" dirty="0"/>
              <a:t>Если посыпать соль на невысохший рисунок, то структура космоса получится еще интереснее. Соль впитает часть краски, и стряхнув ее после полного высыхания, на месте соли будут красивые белые точки и облака.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</a:t>
            </a:r>
            <a:endParaRPr lang="ru-RU" dirty="0"/>
          </a:p>
        </p:txBody>
      </p:sp>
      <p:pic>
        <p:nvPicPr>
          <p:cNvPr id="8194" name="Picture 2" descr="космос шаг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52936"/>
            <a:ext cx="6912768" cy="383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154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00629"/>
            <a:ext cx="8136904" cy="888212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Нарисовать рисунок на тему «Космонавт» или «Космический корабль».</a:t>
            </a:r>
            <a:endParaRPr lang="ru-RU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Человек за бортом: как Алексей Леонов вышел в открытый космос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59" y="1700808"/>
            <a:ext cx="8280920" cy="465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333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/>
            <a:r>
              <a:rPr 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Винклер</a:t>
            </a:r>
            <a:r>
              <a:rPr 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Ю. Методическое пособие «Рисуем акварелью» - М, </a:t>
            </a:r>
            <a:r>
              <a:rPr lang="ru-RU" sz="24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Хатберс</a:t>
            </a:r>
            <a:r>
              <a:rPr 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-Пресс, 2011, - 130 с.: ил.</a:t>
            </a:r>
          </a:p>
          <a:p>
            <a:pPr marL="0" lvl="0" indent="0"/>
            <a:r>
              <a:rPr 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Казакова Т.Г. Методическое пособие «Цветные пейзажи» - М, «Карапуз», 2010, - 15 с.: ил.</a:t>
            </a:r>
          </a:p>
          <a:p>
            <a:pPr marL="0" lvl="0" indent="0"/>
            <a:r>
              <a:rPr 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Лыкова И.А. Книга для учащихся «Детское художественное творчество» - М, «Карапуз», 2011 – 160 с.: ил.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265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5"/>
            <a:ext cx="8208912" cy="1512168"/>
          </a:xfrm>
        </p:spPr>
        <p:txBody>
          <a:bodyPr>
            <a:noAutofit/>
          </a:bodyPr>
          <a:lstStyle/>
          <a:p>
            <a:pPr marL="0" indent="0"/>
            <a:r>
              <a:rPr 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система — планетная система, включает в себя центральную звезду Солнце и все естественные космические объекты, вращающиеся вокруг Солнца.</a:t>
            </a:r>
          </a:p>
        </p:txBody>
      </p:sp>
      <p:pic>
        <p:nvPicPr>
          <p:cNvPr id="1026" name="Picture 2" descr="Искусственная Солнечная система | Пикаб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99" y="1700808"/>
            <a:ext cx="7560840" cy="348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216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3579849"/>
          </a:xfrm>
        </p:spPr>
        <p:txBody>
          <a:bodyPr>
            <a:normAutofit/>
          </a:bodyPr>
          <a:lstStyle/>
          <a:p>
            <a:pPr marL="0" indent="0"/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Космическое пространство, космос (др.-греч. </a:t>
            </a:r>
            <a:r>
              <a:rPr lang="ru-RU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κόσμος</a:t>
            </a: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«мир», «Вселенная») — относительно пустые участки Вселенной, которые лежат вне границ атмосфер небесных тел. Космос не является абсолютно пустым пространством: в нём есть, хотя и с очень низкой плотностью, межзвёздное вещество, кислород в малых количествах (остаток после взрыва звезды), космические лучи и электромагнитное излучение, а также гипотетическая тёмная материя.</a:t>
            </a:r>
          </a:p>
        </p:txBody>
      </p:sp>
      <p:pic>
        <p:nvPicPr>
          <p:cNvPr id="2050" name="Picture 2" descr="Бизнес в космосе - как предприниматели вносят вклад в освоение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08920"/>
            <a:ext cx="7752504" cy="38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993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55035" y="1916832"/>
            <a:ext cx="3528392" cy="3712464"/>
          </a:xfrm>
        </p:spPr>
        <p:txBody>
          <a:bodyPr/>
          <a:lstStyle/>
          <a:p>
            <a:pPr marL="0" indent="0"/>
            <a:r>
              <a:rPr lang="ru-RU" b="0" dirty="0"/>
              <a:t>Рисуем круглую форму для планеты и очертания ландшафта.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</a:t>
            </a:r>
            <a:endParaRPr lang="ru-RU" dirty="0"/>
          </a:p>
        </p:txBody>
      </p:sp>
      <p:pic>
        <p:nvPicPr>
          <p:cNvPr id="3074" name="Picture 2" descr="Как нарисовать космос карандашом поэтапно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91894"/>
            <a:ext cx="4838455" cy="362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3347864" y="2276872"/>
            <a:ext cx="1872208" cy="9361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54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06966" y="1052736"/>
            <a:ext cx="8352928" cy="1512168"/>
          </a:xfrm>
        </p:spPr>
        <p:txBody>
          <a:bodyPr>
            <a:normAutofit/>
          </a:bodyPr>
          <a:lstStyle/>
          <a:p>
            <a:pPr marL="0" indent="0">
              <a:tabLst>
                <a:tab pos="0" algn="l"/>
              </a:tabLst>
            </a:pPr>
            <a:r>
              <a:rPr lang="ru-RU" b="0" dirty="0"/>
              <a:t>Поправим контуры планеты, и её спутника. На переднем плане рисуем двух человечков, это космонавты, отправленные на луну.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</a:t>
            </a:r>
            <a:endParaRPr lang="ru-RU" dirty="0"/>
          </a:p>
        </p:txBody>
      </p:sp>
      <p:pic>
        <p:nvPicPr>
          <p:cNvPr id="4098" name="Picture 2" descr="Как нарисовать космос карандашом поэтапно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0889"/>
            <a:ext cx="5858146" cy="43838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7" name="Овал 6"/>
          <p:cNvSpPr/>
          <p:nvPr/>
        </p:nvSpPr>
        <p:spPr>
          <a:xfrm>
            <a:off x="1547664" y="3933057"/>
            <a:ext cx="1872208" cy="936104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805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7349440" cy="658781"/>
          </a:xfrm>
        </p:spPr>
        <p:txBody>
          <a:bodyPr/>
          <a:lstStyle/>
          <a:p>
            <a:r>
              <a:rPr lang="ru-RU" b="0" dirty="0"/>
              <a:t>Добавим штрихов.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</a:t>
            </a:r>
            <a:endParaRPr lang="ru-RU" dirty="0"/>
          </a:p>
        </p:txBody>
      </p:sp>
      <p:pic>
        <p:nvPicPr>
          <p:cNvPr id="5122" name="Picture 2" descr="Как нарисовать космос карандашом поэтапно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6768752" cy="506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467544" y="3429000"/>
            <a:ext cx="2592288" cy="1224136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944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251521" y="881296"/>
            <a:ext cx="8640960" cy="1539592"/>
          </a:xfrm>
        </p:spPr>
        <p:txBody>
          <a:bodyPr>
            <a:normAutofit/>
          </a:bodyPr>
          <a:lstStyle/>
          <a:p>
            <a:pPr marL="0" indent="0"/>
            <a:r>
              <a:rPr lang="ru-RU" b="0" dirty="0"/>
              <a:t>Нарисуем звездное небо. Или если точнее это открытый космос. Посреди лунного пейзажа нарисуем несколько кратеров.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2325" y="332656"/>
            <a:ext cx="7520940" cy="548640"/>
          </a:xfrm>
        </p:spPr>
        <p:txBody>
          <a:bodyPr/>
          <a:lstStyle/>
          <a:p>
            <a:r>
              <a:rPr lang="ru-RU" dirty="0" smtClean="0"/>
              <a:t>рисуем</a:t>
            </a:r>
            <a:endParaRPr lang="ru-RU" dirty="0"/>
          </a:p>
        </p:txBody>
      </p:sp>
      <p:pic>
        <p:nvPicPr>
          <p:cNvPr id="6146" name="Picture 2" descr="Как нарисовать космос карандашом поэтапно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99979"/>
            <a:ext cx="6048671" cy="452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611560" y="3859790"/>
            <a:ext cx="2232248" cy="100937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422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20143" y="914400"/>
            <a:ext cx="7520940" cy="1290464"/>
          </a:xfrm>
        </p:spPr>
        <p:txBody>
          <a:bodyPr/>
          <a:lstStyle/>
          <a:p>
            <a:r>
              <a:rPr lang="ru-RU" b="0" dirty="0"/>
              <a:t>И еще осталось добавить немного теней. 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</a:t>
            </a:r>
            <a:endParaRPr lang="ru-RU" dirty="0"/>
          </a:p>
        </p:txBody>
      </p:sp>
      <p:pic>
        <p:nvPicPr>
          <p:cNvPr id="7170" name="Picture 2" descr="Как нарисовать космос карандашом поэтапно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6704185" cy="501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586716" y="3381198"/>
            <a:ext cx="2592288" cy="108012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190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2" y="1100628"/>
            <a:ext cx="8280920" cy="3579849"/>
          </a:xfrm>
        </p:spPr>
        <p:txBody>
          <a:bodyPr>
            <a:normAutofit/>
          </a:bodyPr>
          <a:lstStyle/>
          <a:p>
            <a:pPr marL="0" indent="0"/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Раскрашиваем космическое пространство акварелью «</a:t>
            </a:r>
            <a:r>
              <a:rPr lang="ru-RU" sz="20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по-мокрому</a:t>
            </a:r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так же можно раскрашивать и спутник планеты. Ландшафт должен быть раскрашен </a:t>
            </a:r>
            <a:r>
              <a:rPr lang="ru-RU" sz="20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по-сухому</a:t>
            </a:r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должны присутствовать резкие черты.</a:t>
            </a:r>
            <a:endParaRPr lang="ru-RU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Мастер-класс: пишем акварель 'Космос' техникой 'по-мокрому' (с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5904656" cy="423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209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195</TotalTime>
  <Words>304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Углы</vt:lpstr>
      <vt:lpstr>ИЗО   ГБОУ школа № 663</vt:lpstr>
      <vt:lpstr>Презентация PowerPoint</vt:lpstr>
      <vt:lpstr>Презентация PowerPoint</vt:lpstr>
      <vt:lpstr>рисуем</vt:lpstr>
      <vt:lpstr>рисуем</vt:lpstr>
      <vt:lpstr>рисуем</vt:lpstr>
      <vt:lpstr>рисуем</vt:lpstr>
      <vt:lpstr>рисуем</vt:lpstr>
      <vt:lpstr>рисуем</vt:lpstr>
      <vt:lpstr>рисуем</vt:lpstr>
      <vt:lpstr>Домашнее задание</vt:lpstr>
      <vt:lpstr>Список литературы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Library</cp:lastModifiedBy>
  <cp:revision>9</cp:revision>
  <dcterms:created xsi:type="dcterms:W3CDTF">2020-04-30T18:38:45Z</dcterms:created>
  <dcterms:modified xsi:type="dcterms:W3CDTF">2020-10-29T08:12:44Z</dcterms:modified>
</cp:coreProperties>
</file>