
<file path=[Content_Types].xml><?xml version="1.0" encoding="utf-8"?>
<Types xmlns="http://schemas.openxmlformats.org/package/2006/content-types"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Default ContentType="image/png" Extension="png"/>
  <Override ContentType="application/vnd.openxmlformats-officedocument.presentationml.slideMaster+xml" PartName="/ppt/slideMasters/slideMaster1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theme+xml" PartName="/ppt/theme/theme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Default ContentType="image/jpeg" Extension="jpeg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Layout+xml" PartName="/ppt/slideLayouts/slideLayout1.xml"/>
  <Override ContentType="application/vnd.openxmlformats-officedocument.extended-properties+xml" PartName="/docProps/app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1.xml"/>
  <Default ContentType="image/vnd.ms-photo" Extension="wdp"/>
  <Override ContentType="application/vnd.openxmlformats-officedocument.presentationml.slideLayout+xml" PartName="/ppt/slideLayouts/slideLayout10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viewProps+xml" PartName="/ppt/viewProps.xml"/>
  <Override ContentType="application/vnd.openxmlformats-officedocument.presentationml.slideLayout+xml" PartName="/ppt/slideLayouts/slideLayout9.xml"/>
  <Override ContentType="application/vnd.openxmlformats-package.core-properties+xml" PartName="/docProps/core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9" r:id="rId4"/>
    <p:sldId id="258" r:id="rId5"/>
    <p:sldId id="259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0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566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27FCF8-D3D6-44ED-A81E-7BE1F67E2277}" type="datetimeFigureOut">
              <a:rPr lang="ru-RU" smtClean="0"/>
              <a:pPr/>
              <a:t>14.06.2020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A19AE9-534A-4B17-9949-C7DF4EDE30E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715157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27FCF8-D3D6-44ED-A81E-7BE1F67E2277}" type="datetimeFigureOut">
              <a:rPr lang="ru-RU" smtClean="0"/>
              <a:pPr/>
              <a:t>14.06.2020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A19AE9-534A-4B17-9949-C7DF4EDE30E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194819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27FCF8-D3D6-44ED-A81E-7BE1F67E2277}" type="datetimeFigureOut">
              <a:rPr lang="ru-RU" smtClean="0"/>
              <a:pPr/>
              <a:t>14.06.2020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A19AE9-534A-4B17-9949-C7DF4EDE30E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066714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27FCF8-D3D6-44ED-A81E-7BE1F67E2277}" type="datetimeFigureOut">
              <a:rPr lang="ru-RU" smtClean="0"/>
              <a:pPr/>
              <a:t>14.06.2020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A19AE9-534A-4B17-9949-C7DF4EDE30E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246016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27FCF8-D3D6-44ED-A81E-7BE1F67E2277}" type="datetimeFigureOut">
              <a:rPr lang="ru-RU" smtClean="0"/>
              <a:pPr/>
              <a:t>14.06.2020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A19AE9-534A-4B17-9949-C7DF4EDE30E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304361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27FCF8-D3D6-44ED-A81E-7BE1F67E2277}" type="datetimeFigureOut">
              <a:rPr lang="ru-RU" smtClean="0"/>
              <a:pPr/>
              <a:t>14.06.2020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A19AE9-534A-4B17-9949-C7DF4EDE30E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361403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27FCF8-D3D6-44ED-A81E-7BE1F67E2277}" type="datetimeFigureOut">
              <a:rPr lang="ru-RU" smtClean="0"/>
              <a:pPr/>
              <a:t>14.06.2020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A19AE9-534A-4B17-9949-C7DF4EDE30E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121402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27FCF8-D3D6-44ED-A81E-7BE1F67E2277}" type="datetimeFigureOut">
              <a:rPr lang="ru-RU" smtClean="0"/>
              <a:pPr/>
              <a:t>14.06.2020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A19AE9-534A-4B17-9949-C7DF4EDE30E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699923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27FCF8-D3D6-44ED-A81E-7BE1F67E2277}" type="datetimeFigureOut">
              <a:rPr lang="ru-RU" smtClean="0"/>
              <a:pPr/>
              <a:t>14.06.2020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A19AE9-534A-4B17-9949-C7DF4EDE30E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822091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27FCF8-D3D6-44ED-A81E-7BE1F67E2277}" type="datetimeFigureOut">
              <a:rPr lang="ru-RU" smtClean="0"/>
              <a:pPr/>
              <a:t>14.06.2020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A19AE9-534A-4B17-9949-C7DF4EDE30E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297214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27FCF8-D3D6-44ED-A81E-7BE1F67E2277}" type="datetimeFigureOut">
              <a:rPr lang="ru-RU" smtClean="0"/>
              <a:pPr/>
              <a:t>14.06.2020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A19AE9-534A-4B17-9949-C7DF4EDE30E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312874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27FCF8-D3D6-44ED-A81E-7BE1F67E2277}" type="datetimeFigureOut">
              <a:rPr lang="ru-RU" smtClean="0"/>
              <a:pPr/>
              <a:t>14.06.2020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A19AE9-534A-4B17-9949-C7DF4EDE30E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290144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 ?><Relationships xmlns="http://schemas.openxmlformats.org/package/2006/relationships"><Relationship Id="rId3" Target="../media/image2.jpeg" Type="http://schemas.openxmlformats.org/officeDocument/2006/relationships/image"/><Relationship Id="rId2" Target="../media/image1.jpeg" Type="http://schemas.openxmlformats.org/officeDocument/2006/relationships/image"/><Relationship Id="rId1" Target="../slideLayouts/slideLayout1.xml" Type="http://schemas.openxmlformats.org/officeDocument/2006/relationships/slideLayout"/></Relationships>
</file>

<file path=ppt/slides/_rels/slide10.xml.rels><?xml version="1.0" encoding="UTF-8" standalone="yes" ?><Relationships xmlns="http://schemas.openxmlformats.org/package/2006/relationships"><Relationship Id="rId3" Target="../media/image18.jpeg" Type="http://schemas.openxmlformats.org/officeDocument/2006/relationships/image"/><Relationship Id="rId2" Target="../media/image1.jpeg" Type="http://schemas.openxmlformats.org/officeDocument/2006/relationships/image"/><Relationship Id="rId1" Target="../slideLayouts/slideLayout6.xml" Type="http://schemas.openxmlformats.org/officeDocument/2006/relationships/slideLayout"/><Relationship Id="rId5" Target="../media/hdphoto1.wdp" Type="http://schemas.microsoft.com/office/2007/relationships/hdphoto"/><Relationship Id="rId4" Target="../media/image19.jpeg" Type="http://schemas.openxmlformats.org/officeDocument/2006/relationships/image"/></Relationships>
</file>

<file path=ppt/slides/_rels/slide11.xml.rels><?xml version="1.0" encoding="UTF-8" standalone="yes" ?><Relationships xmlns="http://schemas.openxmlformats.org/package/2006/relationships"><Relationship Id="rId3" Target="../media/image20.jpeg" Type="http://schemas.openxmlformats.org/officeDocument/2006/relationships/image"/><Relationship Id="rId2" Target="../media/image1.jpeg" Type="http://schemas.openxmlformats.org/officeDocument/2006/relationships/image"/><Relationship Id="rId1" Target="../slideLayouts/slideLayout6.xml" Type="http://schemas.openxmlformats.org/officeDocument/2006/relationships/slideLayout"/><Relationship Id="rId4" Target="../media/image21.jpeg" Type="http://schemas.openxmlformats.org/officeDocument/2006/relationships/image"/></Relationships>
</file>

<file path=ppt/slides/_rels/slide12.xml.rels><?xml version="1.0" encoding="UTF-8" standalone="yes" ?><Relationships xmlns="http://schemas.openxmlformats.org/package/2006/relationships"><Relationship Id="rId3" Target="../media/image22.jpeg" Type="http://schemas.openxmlformats.org/officeDocument/2006/relationships/image"/><Relationship Id="rId2" Target="../media/image1.jpeg" Type="http://schemas.openxmlformats.org/officeDocument/2006/relationships/image"/><Relationship Id="rId1" Target="../slideLayouts/slideLayout6.xml" Type="http://schemas.openxmlformats.org/officeDocument/2006/relationships/slideLayout"/><Relationship Id="rId4" Target="../media/image23.jpeg" Type="http://schemas.openxmlformats.org/officeDocument/2006/relationships/image"/></Relationships>
</file>

<file path=ppt/slides/_rels/slide13.xml.rels><?xml version="1.0" encoding="UTF-8" standalone="yes" ?><Relationships xmlns="http://schemas.openxmlformats.org/package/2006/relationships"><Relationship Id="rId3" Target="../media/image24.jpeg" Type="http://schemas.openxmlformats.org/officeDocument/2006/relationships/image"/><Relationship Id="rId2" Target="../media/image1.jpeg" Type="http://schemas.openxmlformats.org/officeDocument/2006/relationships/image"/><Relationship Id="rId1" Target="../slideLayouts/slideLayout6.xml" Type="http://schemas.openxmlformats.org/officeDocument/2006/relationships/slideLayout"/><Relationship Id="rId4" Target="../media/image25.jpeg" Type="http://schemas.openxmlformats.org/officeDocument/2006/relationships/image"/></Relationships>
</file>

<file path=ppt/slides/_rels/slide14.xml.rels><?xml version="1.0" encoding="UTF-8" standalone="yes" ?><Relationships xmlns="http://schemas.openxmlformats.org/package/2006/relationships"><Relationship Id="rId2" Target="../media/image1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2.xml.rels><?xml version="1.0" encoding="UTF-8" standalone="yes" ?><Relationships xmlns="http://schemas.openxmlformats.org/package/2006/relationships"><Relationship Id="rId2" Target="../media/image1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3.xml.rels><?xml version="1.0" encoding="UTF-8" standalone="yes" ?><Relationships xmlns="http://schemas.openxmlformats.org/package/2006/relationships"><Relationship Id="rId3" Target="../media/image1.jpeg" Type="http://schemas.openxmlformats.org/officeDocument/2006/relationships/image"/><Relationship Id="rId2" Target="../slideLayouts/slideLayout2.xml" Type="http://schemas.openxmlformats.org/officeDocument/2006/relationships/slideLayout"/><Relationship Id="rId1" Target="file:///C:\Users\&#1048;&#1088;&#1080;&#1085;&#1072;\Desktop\&#1057;&#1091;&#1074;&#1086;&#1088;&#1086;&#1074;%20-%20&#1082;&#1086;&#1087;&#1080;&#1103;.avi" TargetMode="External" Type="http://schemas.openxmlformats.org/officeDocument/2006/relationships/video"/><Relationship Id="rId6" Target="../media/image5.jpeg" Type="http://schemas.openxmlformats.org/officeDocument/2006/relationships/image"/><Relationship Id="rId5" Target="../media/image4.jpeg" Type="http://schemas.openxmlformats.org/officeDocument/2006/relationships/image"/><Relationship Id="rId4" Target="../media/image3.png" Type="http://schemas.openxmlformats.org/officeDocument/2006/relationships/image"/></Relationships>
</file>

<file path=ppt/slides/_rels/slide4.xml.rels><?xml version="1.0" encoding="UTF-8" standalone="yes" ?><Relationships xmlns="http://schemas.openxmlformats.org/package/2006/relationships"><Relationship Id="rId3" Target="../media/image6.jpeg" Type="http://schemas.openxmlformats.org/officeDocument/2006/relationships/image"/><Relationship Id="rId2" Target="../media/image1.jpeg" Type="http://schemas.openxmlformats.org/officeDocument/2006/relationships/image"/><Relationship Id="rId1" Target="../slideLayouts/slideLayout2.xml" Type="http://schemas.openxmlformats.org/officeDocument/2006/relationships/slideLayout"/><Relationship Id="rId4" Target="../media/image7.jpeg" Type="http://schemas.openxmlformats.org/officeDocument/2006/relationships/image"/></Relationships>
</file>

<file path=ppt/slides/_rels/slide5.xml.rels><?xml version="1.0" encoding="UTF-8" standalone="yes" ?><Relationships xmlns="http://schemas.openxmlformats.org/package/2006/relationships"><Relationship Id="rId3" Target="../media/image8.jpeg" Type="http://schemas.openxmlformats.org/officeDocument/2006/relationships/image"/><Relationship Id="rId2" Target="../media/image1.jpeg" Type="http://schemas.openxmlformats.org/officeDocument/2006/relationships/image"/><Relationship Id="rId1" Target="../slideLayouts/slideLayout2.xml" Type="http://schemas.openxmlformats.org/officeDocument/2006/relationships/slideLayout"/><Relationship Id="rId4" Target="../media/image9.jpeg" Type="http://schemas.openxmlformats.org/officeDocument/2006/relationships/image"/></Relationships>
</file>

<file path=ppt/slides/_rels/slide6.xml.rels><?xml version="1.0" encoding="UTF-8" standalone="yes" ?><Relationships xmlns="http://schemas.openxmlformats.org/package/2006/relationships"><Relationship Id="rId3" Target="../media/image10.jpeg" Type="http://schemas.openxmlformats.org/officeDocument/2006/relationships/image"/><Relationship Id="rId2" Target="../media/image1.jpeg" Type="http://schemas.openxmlformats.org/officeDocument/2006/relationships/image"/><Relationship Id="rId1" Target="../slideLayouts/slideLayout6.xml" Type="http://schemas.openxmlformats.org/officeDocument/2006/relationships/slideLayout"/><Relationship Id="rId4" Target="../media/image11.jpeg" Type="http://schemas.openxmlformats.org/officeDocument/2006/relationships/image"/></Relationships>
</file>

<file path=ppt/slides/_rels/slide7.xml.rels><?xml version="1.0" encoding="UTF-8" standalone="yes" ?><Relationships xmlns="http://schemas.openxmlformats.org/package/2006/relationships"><Relationship Id="rId3" Target="../media/image12.jpeg" Type="http://schemas.openxmlformats.org/officeDocument/2006/relationships/image"/><Relationship Id="rId2" Target="../media/image1.jpeg" Type="http://schemas.openxmlformats.org/officeDocument/2006/relationships/image"/><Relationship Id="rId1" Target="../slideLayouts/slideLayout6.xml" Type="http://schemas.openxmlformats.org/officeDocument/2006/relationships/slideLayout"/><Relationship Id="rId4" Target="../media/image13.jpeg" Type="http://schemas.openxmlformats.org/officeDocument/2006/relationships/image"/></Relationships>
</file>

<file path=ppt/slides/_rels/slide8.xml.rels><?xml version="1.0" encoding="UTF-8" standalone="yes" ?><Relationships xmlns="http://schemas.openxmlformats.org/package/2006/relationships"><Relationship Id="rId3" Target="../media/image14.jpeg" Type="http://schemas.openxmlformats.org/officeDocument/2006/relationships/image"/><Relationship Id="rId2" Target="../media/image1.jpeg" Type="http://schemas.openxmlformats.org/officeDocument/2006/relationships/image"/><Relationship Id="rId1" Target="../slideLayouts/slideLayout6.xml" Type="http://schemas.openxmlformats.org/officeDocument/2006/relationships/slideLayout"/><Relationship Id="rId4" Target="../media/image15.jpeg" Type="http://schemas.openxmlformats.org/officeDocument/2006/relationships/image"/></Relationships>
</file>

<file path=ppt/slides/_rels/slide9.xml.rels><?xml version="1.0" encoding="UTF-8" standalone="yes" ?><Relationships xmlns="http://schemas.openxmlformats.org/package/2006/relationships"><Relationship Id="rId3" Target="../media/image16.jpeg" Type="http://schemas.openxmlformats.org/officeDocument/2006/relationships/image"/><Relationship Id="rId2" Target="../media/image1.jpeg" Type="http://schemas.openxmlformats.org/officeDocument/2006/relationships/image"/><Relationship Id="rId1" Target="../slideLayouts/slideLayout6.xml" Type="http://schemas.openxmlformats.org/officeDocument/2006/relationships/slideLayout"/><Relationship Id="rId4" Target="../media/image17.jpeg" Type="http://schemas.openxmlformats.org/officeDocument/2006/relationships/image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33777" y="0"/>
            <a:ext cx="9162791" cy="68720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-1" y="260648"/>
            <a:ext cx="8964489" cy="864096"/>
          </a:xfrm>
        </p:spPr>
        <p:txBody>
          <a:bodyPr>
            <a:no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r>
              <a:rPr lang="ru-RU" sz="6000" b="1" cap="all" dirty="0" smtClean="0">
                <a:ln/>
                <a:solidFill>
                  <a:schemeClr val="accent1"/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Monotype Corsiva" panose="03010101010201010101" pitchFamily="66" charset="0"/>
              </a:rPr>
              <a:t>«Аллея </a:t>
            </a:r>
            <a:r>
              <a:rPr lang="ru-RU" sz="6000" b="1" cap="all" dirty="0">
                <a:ln/>
                <a:solidFill>
                  <a:schemeClr val="accent1"/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Monotype Corsiva" panose="03010101010201010101" pitchFamily="66" charset="0"/>
              </a:rPr>
              <a:t> </a:t>
            </a:r>
            <a:r>
              <a:rPr lang="ru-RU" sz="6000" b="1" cap="all" dirty="0" smtClean="0">
                <a:ln/>
                <a:solidFill>
                  <a:schemeClr val="accent1"/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Monotype Corsiva" panose="03010101010201010101" pitchFamily="66" charset="0"/>
              </a:rPr>
              <a:t> </a:t>
            </a:r>
          </a:p>
          <a:p>
            <a:r>
              <a:rPr lang="ru-RU" sz="6000" b="1" cap="all" dirty="0" smtClean="0">
                <a:ln/>
                <a:solidFill>
                  <a:schemeClr val="accent1"/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Monotype Corsiva" panose="03010101010201010101" pitchFamily="66" charset="0"/>
              </a:rPr>
              <a:t>российской  славы»</a:t>
            </a:r>
            <a:endParaRPr lang="ru-RU" sz="6000" b="1" cap="all" dirty="0">
              <a:ln/>
              <a:solidFill>
                <a:schemeClr val="accent1"/>
              </a:solidFill>
              <a:effectLst>
                <a:glow rad="139700">
                  <a:schemeClr val="accent6">
                    <a:satMod val="175000"/>
                    <a:alpha val="40000"/>
                  </a:schemeClr>
                </a:glow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Monotype Corsiva" panose="03010101010201010101" pitchFamily="66" charset="0"/>
            </a:endParaRPr>
          </a:p>
        </p:txBody>
      </p:sp>
      <p:pic>
        <p:nvPicPr>
          <p:cNvPr id="1028" name="Picture 4" descr="C:\Users\Ирина\Desktop\мой проект\caption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3888" t="14528" r="9965" b="28659"/>
          <a:stretch/>
        </p:blipFill>
        <p:spPr bwMode="auto">
          <a:xfrm>
            <a:off x="358161" y="2457713"/>
            <a:ext cx="8379626" cy="345638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905337" y="5932322"/>
            <a:ext cx="417646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dirty="0" smtClean="0"/>
              <a:t>подготовила: учитель </a:t>
            </a:r>
            <a:r>
              <a:rPr lang="ru-RU" dirty="0" err="1" smtClean="0"/>
              <a:t>кубановедения</a:t>
            </a:r>
            <a:r>
              <a:rPr lang="ru-RU" dirty="0" smtClean="0"/>
              <a:t> </a:t>
            </a:r>
          </a:p>
          <a:p>
            <a:pPr algn="r"/>
            <a:r>
              <a:rPr lang="ru-RU" dirty="0" smtClean="0"/>
              <a:t>МБОУ СОШ № 80</a:t>
            </a:r>
          </a:p>
          <a:p>
            <a:pPr algn="r"/>
            <a:r>
              <a:rPr lang="ru-RU" dirty="0" smtClean="0"/>
              <a:t>Чуприна И.П.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450781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39070" y="-29583"/>
            <a:ext cx="9162791" cy="68720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7525" y="0"/>
            <a:ext cx="8229600" cy="994122"/>
          </a:xfrm>
        </p:spPr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49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anose="03010101010201010101" pitchFamily="66" charset="0"/>
              </a:rPr>
              <a:t>Ермолов  Алексей  Петрович</a:t>
            </a:r>
            <a:endParaRPr lang="ru-RU" sz="49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Monotype Corsiva" panose="03010101010201010101" pitchFamily="66" charset="0"/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7547" r="33038"/>
          <a:stretch/>
        </p:blipFill>
        <p:spPr bwMode="auto">
          <a:xfrm>
            <a:off x="107504" y="1147905"/>
            <a:ext cx="3419871" cy="57843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 xmlns="">
                  <a14:imgLayer r:embed="rId5"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211960" y="1243332"/>
            <a:ext cx="4478966" cy="54496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47260415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62791" cy="68720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40966"/>
          </a:xfrm>
        </p:spPr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45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anose="03010101010201010101" pitchFamily="66" charset="0"/>
              </a:rPr>
              <a:t>Барклай-де-Толли  Михаил  Богданович</a:t>
            </a:r>
            <a:endParaRPr lang="ru-RU" sz="45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Monotype Corsiva" panose="03010101010201010101" pitchFamily="66" charset="0"/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58332" t="10375" r="13776" b="9831"/>
          <a:stretch/>
        </p:blipFill>
        <p:spPr bwMode="auto">
          <a:xfrm>
            <a:off x="251519" y="975516"/>
            <a:ext cx="2928735" cy="58824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325459" y="975516"/>
            <a:ext cx="4342136" cy="57895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43311603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8982" y="-14094"/>
            <a:ext cx="9162791" cy="68720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4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anose="03010101010201010101" pitchFamily="66" charset="0"/>
              </a:rPr>
              <a:t>Давыдов </a:t>
            </a:r>
            <a:r>
              <a:rPr lang="ru-RU" sz="4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anose="03010101010201010101" pitchFamily="66" charset="0"/>
              </a:rPr>
              <a:t> Денис  Васильевич</a:t>
            </a:r>
            <a:endParaRPr lang="ru-RU" sz="4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Monotype Corsiva" panose="03010101010201010101" pitchFamily="66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3273" r="14467"/>
          <a:stretch/>
        </p:blipFill>
        <p:spPr bwMode="auto">
          <a:xfrm>
            <a:off x="100189" y="1126334"/>
            <a:ext cx="2770553" cy="59333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283968" y="1362787"/>
            <a:ext cx="4726657" cy="54603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63151331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960" y="-14094"/>
            <a:ext cx="9162791" cy="68720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555" y="116632"/>
            <a:ext cx="8229600" cy="1152128"/>
          </a:xfrm>
        </p:spPr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4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anose="03010101010201010101" pitchFamily="66" charset="0"/>
              </a:rPr>
              <a:t>Воронцов  Михаил  Семенович</a:t>
            </a:r>
            <a:endParaRPr lang="ru-RU" sz="4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Monotype Corsiva" panose="03010101010201010101" pitchFamily="66" charset="0"/>
            </a:endParaRP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32628" t="11353" r="18057" b="18604"/>
          <a:stretch/>
        </p:blipFill>
        <p:spPr bwMode="auto">
          <a:xfrm>
            <a:off x="251520" y="1052736"/>
            <a:ext cx="3096344" cy="58701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860032" y="1229390"/>
            <a:ext cx="3861792" cy="551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64274687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8982" y="-14094"/>
            <a:ext cx="9162791" cy="68720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995599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8982" y="-14094"/>
            <a:ext cx="9162791" cy="68720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-8982" y="188640"/>
            <a:ext cx="8901462" cy="60631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Торжественное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открытие «</a:t>
            </a:r>
            <a:r>
              <a:rPr lang="ru-RU" sz="2800" b="1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Аллеи</a:t>
            </a:r>
            <a:r>
              <a:rPr lang="ru-RU" sz="28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славы</a:t>
            </a:r>
            <a:r>
              <a:rPr lang="ru-RU" sz="28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» в Краснодаре состоялось 30 сентября 2012 года. </a:t>
            </a:r>
          </a:p>
          <a:p>
            <a:pPr algn="just"/>
            <a:r>
              <a:rPr lang="ru-RU" sz="28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         Событие было приурочено к 200-летию победы </a:t>
            </a:r>
            <a:r>
              <a:rPr lang="ru-RU" sz="2800" b="1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России</a:t>
            </a:r>
            <a:r>
              <a:rPr lang="ru-RU" sz="28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в  Отечественной войне 1812 года</a:t>
            </a:r>
          </a:p>
          <a:p>
            <a:pPr algn="just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Расположена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Мариинском сквере города  Краснодар. </a:t>
            </a:r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Бюсты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выполнены из бетона и белого мрамора. Скульптурные изображения изготовил известный в Краснодаре скульптор Александр Аполлонов, а изготовила их компания «СМИК» Кропоткина. </a:t>
            </a:r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Аллея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начинается от памятника полководцу Александру Суворову и включает 10 бюстов его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соратников.</a:t>
            </a:r>
            <a:endParaRPr lang="ru-RU" sz="2800" dirty="0"/>
          </a:p>
          <a:p>
            <a:pPr algn="just"/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57805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8792" y="10553"/>
            <a:ext cx="9162791" cy="68720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Суворов - копия.avi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6071659" y="5129808"/>
            <a:ext cx="3072341" cy="1728192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426946" y="-99391"/>
            <a:ext cx="5717054" cy="1612776"/>
          </a:xfrm>
        </p:spPr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0" indent="0" algn="ctr">
              <a:spcBef>
                <a:spcPts val="0"/>
              </a:spcBef>
              <a:buNone/>
            </a:pPr>
            <a:r>
              <a:rPr lang="ru-RU" sz="4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anose="03010101010201010101" pitchFamily="66" charset="0"/>
              </a:rPr>
              <a:t>Суворов  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4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anose="03010101010201010101" pitchFamily="66" charset="0"/>
              </a:rPr>
              <a:t>Александр  Васильевич</a:t>
            </a:r>
            <a:endParaRPr lang="ru-RU" sz="4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Monotype Corsiva" panose="03010101010201010101" pitchFamily="66" charset="0"/>
            </a:endParaRPr>
          </a:p>
        </p:txBody>
      </p:sp>
      <p:pic>
        <p:nvPicPr>
          <p:cNvPr id="11266" name="Picture 2" descr="C:\Users\Ирина\Desktop\мой проект\pamyatnik-suvorovu.jp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9159" r="20395"/>
          <a:stretch/>
        </p:blipFill>
        <p:spPr bwMode="auto">
          <a:xfrm>
            <a:off x="323528" y="37013"/>
            <a:ext cx="3103418" cy="68456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635896" y="1432495"/>
            <a:ext cx="4066225" cy="54255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3745732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video fullScrn="1"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vide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8919" y="10553"/>
            <a:ext cx="9162791" cy="68720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6934" y="332656"/>
            <a:ext cx="9117066" cy="1152128"/>
          </a:xfrm>
        </p:spPr>
        <p:txBody>
          <a:bodyPr>
            <a:normAutofit fontScale="77500" lnSpcReduction="2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0" indent="0">
              <a:buNone/>
            </a:pPr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ru-RU" sz="63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anose="03010101010201010101" pitchFamily="66" charset="0"/>
              </a:rPr>
              <a:t>Потемкин Григорий Александрович</a:t>
            </a:r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5888" y="1196752"/>
            <a:ext cx="4104456" cy="54726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04048" y="1050414"/>
            <a:ext cx="3819500" cy="57652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166598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38116" y="-9577"/>
            <a:ext cx="9162791" cy="68720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88640"/>
            <a:ext cx="8229600" cy="1080120"/>
          </a:xfrm>
        </p:spPr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0" indent="0" algn="ctr">
              <a:buNone/>
            </a:pPr>
            <a:r>
              <a:rPr lang="ru-RU" sz="4800" b="1" spc="50" dirty="0" err="1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anose="03010101010201010101" pitchFamily="66" charset="0"/>
              </a:rPr>
              <a:t>Гудович</a:t>
            </a:r>
            <a:r>
              <a:rPr lang="ru-RU" sz="4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anose="03010101010201010101" pitchFamily="66" charset="0"/>
              </a:rPr>
              <a:t> </a:t>
            </a:r>
            <a:r>
              <a:rPr lang="ru-RU" sz="4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anose="03010101010201010101" pitchFamily="66" charset="0"/>
              </a:rPr>
              <a:t> </a:t>
            </a:r>
            <a:r>
              <a:rPr lang="ru-RU" sz="49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anose="03010101010201010101" pitchFamily="66" charset="0"/>
              </a:rPr>
              <a:t>Иван</a:t>
            </a:r>
            <a:r>
              <a:rPr lang="ru-RU" sz="4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anose="03010101010201010101" pitchFamily="66" charset="0"/>
              </a:rPr>
              <a:t>  Васильевич</a:t>
            </a:r>
            <a:endParaRPr lang="ru-RU" sz="4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Monotype Corsiva" panose="03010101010201010101" pitchFamily="66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8657" t="19868" r="9498" b="20096"/>
          <a:stretch/>
        </p:blipFill>
        <p:spPr bwMode="auto">
          <a:xfrm rot="5400000">
            <a:off x="-1053350" y="2101844"/>
            <a:ext cx="5942026" cy="37244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376243" y="1124744"/>
            <a:ext cx="4714718" cy="5388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167955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338" y="-15194"/>
            <a:ext cx="9162791" cy="68720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74638"/>
            <a:ext cx="8856984" cy="1066130"/>
          </a:xfrm>
        </p:spPr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49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anose="03010101010201010101" pitchFamily="66" charset="0"/>
              </a:rPr>
              <a:t>Кутузов </a:t>
            </a:r>
            <a:r>
              <a:rPr lang="ru-RU" sz="49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anose="03010101010201010101" pitchFamily="66" charset="0"/>
              </a:rPr>
              <a:t> Михаил  Илларионович</a:t>
            </a:r>
            <a:endParaRPr lang="ru-RU" sz="49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Monotype Corsiva" panose="03010101010201010101" pitchFamily="66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3584" t="1853" r="4037" b="4246"/>
          <a:stretch/>
        </p:blipFill>
        <p:spPr bwMode="auto">
          <a:xfrm>
            <a:off x="107504" y="1318489"/>
            <a:ext cx="3528392" cy="55092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932040" y="1318487"/>
            <a:ext cx="3976986" cy="55092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38573305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8982" y="-14094"/>
            <a:ext cx="9162791" cy="68720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8981" y="274638"/>
            <a:ext cx="9162790" cy="922114"/>
          </a:xfrm>
        </p:spPr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49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anose="03010101010201010101" pitchFamily="66" charset="0"/>
              </a:rPr>
              <a:t>Багратион  Петр  </a:t>
            </a:r>
            <a:r>
              <a:rPr lang="ru-RU" sz="49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anose="03010101010201010101" pitchFamily="66" charset="0"/>
              </a:rPr>
              <a:t>Иванович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4463" y="1143000"/>
            <a:ext cx="3797300" cy="571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1121" t="-228" r="5842" b="228"/>
          <a:stretch/>
        </p:blipFill>
        <p:spPr bwMode="auto">
          <a:xfrm>
            <a:off x="4308764" y="1556792"/>
            <a:ext cx="4572000" cy="50724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31588662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8791" y="-31250"/>
            <a:ext cx="9162791" cy="68720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31250"/>
            <a:ext cx="8229600" cy="1011978"/>
          </a:xfrm>
        </p:spPr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49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anose="03010101010201010101" pitchFamily="66" charset="0"/>
              </a:rPr>
              <a:t>Раевский </a:t>
            </a:r>
            <a:r>
              <a:rPr lang="ru-RU" sz="49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anose="03010101010201010101" pitchFamily="66" charset="0"/>
              </a:rPr>
              <a:t>  Николай  Николаевич</a:t>
            </a:r>
            <a:endParaRPr lang="ru-RU" sz="49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Monotype Corsiva" panose="03010101010201010101" pitchFamily="66" charset="0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32427" t="20767" r="29061" b="29233"/>
          <a:stretch/>
        </p:blipFill>
        <p:spPr bwMode="auto">
          <a:xfrm>
            <a:off x="179512" y="1137912"/>
            <a:ext cx="3622800" cy="56440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427984" y="1538589"/>
            <a:ext cx="4587989" cy="52434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22235934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8982" y="-14094"/>
            <a:ext cx="9162791" cy="68720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14094"/>
            <a:ext cx="8229600" cy="1066830"/>
          </a:xfrm>
        </p:spPr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49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anose="03010101010201010101" pitchFamily="66" charset="0"/>
              </a:rPr>
              <a:t>Ушаков  Федор  Федорович</a:t>
            </a:r>
            <a:endParaRPr lang="ru-RU" sz="49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Monotype Corsiva" panose="03010101010201010101" pitchFamily="66" charset="0"/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330" t="2860" r="16048" b="-2860"/>
          <a:stretch/>
        </p:blipFill>
        <p:spPr bwMode="auto">
          <a:xfrm>
            <a:off x="152785" y="994101"/>
            <a:ext cx="3605958" cy="58905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355976" y="1321722"/>
            <a:ext cx="4534125" cy="53342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42609705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224</TotalTime>
  <Words>129</Words>
  <Application>Microsoft Office PowerPoint</Application>
  <PresentationFormat>Экран (4:3)</PresentationFormat>
  <Paragraphs>22</Paragraphs>
  <Slides>14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Слайд 1</vt:lpstr>
      <vt:lpstr>Слайд 2</vt:lpstr>
      <vt:lpstr>Слайд 3</vt:lpstr>
      <vt:lpstr>Слайд 4</vt:lpstr>
      <vt:lpstr>Слайд 5</vt:lpstr>
      <vt:lpstr>Кутузов  Михаил  Илларионович</vt:lpstr>
      <vt:lpstr>Багратион  Петр  Иванович</vt:lpstr>
      <vt:lpstr>Раевский   Николай  Николаевич</vt:lpstr>
      <vt:lpstr>Ушаков  Федор  Федорович</vt:lpstr>
      <vt:lpstr>Ермолов  Алексей  Петрович</vt:lpstr>
      <vt:lpstr>Барклай-де-Толли  Михаил  Богданович</vt:lpstr>
      <vt:lpstr>Давыдов  Денис  Васильевич</vt:lpstr>
      <vt:lpstr>Воронцов  Михаил  Семенович</vt:lpstr>
      <vt:lpstr>Слайд 14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Ирина</dc:creator>
  <cp:lastModifiedBy>Ирина</cp:lastModifiedBy>
  <cp:revision>16</cp:revision>
  <dcterms:created xsi:type="dcterms:W3CDTF">2020-06-11T17:35:47Z</dcterms:created>
  <dcterms:modified xsi:type="dcterms:W3CDTF">2020-06-14T18:13:03Z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1841735</vt:lpwstr>
  </property>
  <property fmtid="{D5CDD505-2E9C-101B-9397-08002B2CF9AE}" name="NXPowerLiteSettings" pid="3">
    <vt:lpwstr>C7000400038000</vt:lpwstr>
  </property>
  <property fmtid="{D5CDD505-2E9C-101B-9397-08002B2CF9AE}" name="NXPowerLiteVersion" pid="4">
    <vt:lpwstr>S9.0.1</vt:lpwstr>
  </property>
</Properties>
</file>