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5" r:id="rId4"/>
    <p:sldId id="263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16E5A-B907-4626-8BB0-49B89BEC182B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A0BD9-12FD-46AF-9153-504B6D547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890E6-3D1C-462A-BADA-E577186A0AE0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E190D-7341-48C6-8B5B-F2595C9A6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9136A-E512-4A85-96C5-AF63CB2D8426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1948F-E6BB-49B8-931E-C1794C206F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5F857-3822-4B09-998D-E22AB92E0729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CD72F-A4AC-44A3-A367-6B46AC6169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84125-D5F9-44E3-9F27-E40B0FDDD825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D7E42-9C28-48FB-8C87-C23660BAEE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D9D1D-591A-4CAB-9FE9-6171B4BA0834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52D9B-DD3F-42CA-95DD-14F898532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6CD4D-6D7B-4926-A204-F681FEFD4598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AFCFB-DEA1-41D1-8281-589B52EE7D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85430-6BA3-40B2-9819-53DF448383B7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63DA3-30E1-4603-B61B-1CC1DB3EF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E494A-5A76-4F36-B51C-B51478F6E8F6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56E2E-D081-4ED9-B406-3F9DB2D24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B02AC-2B7D-4338-80F0-33EF52669E53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AEB42-5162-47FF-BA8A-401C317FBD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E7ED2-4FB1-469D-ADA8-C572093BDA46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1E2FF-12C0-4F0B-B92E-8D09B313EA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94DBD5-636F-4146-8E7B-13A74C8770A7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BF4C66-9427-41AC-BC85-E0ADFAD08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928926" y="3786190"/>
            <a:ext cx="621507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Зелена, а не луг,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Бела, а не снег,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Кудрява, а не</a:t>
            </a: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голова.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9020"/>
          <a:stretch>
            <a:fillRect/>
          </a:stretch>
        </p:blipFill>
        <p:spPr bwMode="auto">
          <a:xfrm>
            <a:off x="428596" y="0"/>
            <a:ext cx="2786082" cy="45720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428992" y="428604"/>
            <a:ext cx="5429288" cy="27860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 smtClean="0">
              <a:solidFill>
                <a:srgbClr val="7030A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Толкование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Лиственное дерево с белой корой и сердцевидными листьями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11188" y="620713"/>
            <a:ext cx="7772400" cy="1470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051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31913" y="2997200"/>
            <a:ext cx="6400800" cy="1752600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28596" y="0"/>
            <a:ext cx="842968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БЕР значит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"светлый, ясный, белый",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от которого и образовалось сначала БЕРЗА,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впоследствии - БЕРЁЗА.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БЕРЁЗА-БЕРЗА, БЕР = "светлый, ясный, белый".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4714884"/>
            <a:ext cx="6357982" cy="17859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1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РЁЗА</a:t>
            </a:r>
            <a:endParaRPr lang="ru-RU" sz="115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5992"/>
            <a:ext cx="8229600" cy="3840171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7200" dirty="0" smtClean="0"/>
              <a:t>[ </a:t>
            </a:r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8800" b="1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и  </a:t>
            </a:r>
            <a:r>
              <a:rPr lang="ru-RU" sz="8800" b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8800" b="1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о за</a:t>
            </a:r>
            <a:r>
              <a:rPr lang="en-US" sz="8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200" dirty="0" smtClean="0"/>
              <a:t>]</a:t>
            </a:r>
            <a:endParaRPr lang="ru-RU" sz="72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7200" dirty="0" smtClean="0"/>
              <a:t>        </a:t>
            </a:r>
            <a:endParaRPr lang="ru-RU" sz="8000" dirty="0" smtClean="0"/>
          </a:p>
          <a:p>
            <a:pPr algn="ctr" eaLnBrk="1" hangingPunct="1">
              <a:buFont typeface="Wingdings" pitchFamily="2" charset="2"/>
              <a:buNone/>
            </a:pPr>
            <a:endParaRPr lang="ru-RU" sz="7200" dirty="0" smtClean="0"/>
          </a:p>
        </p:txBody>
      </p:sp>
      <p:sp>
        <p:nvSpPr>
          <p:cNvPr id="6148" name="Line 5"/>
          <p:cNvSpPr>
            <a:spLocks noChangeShapeType="1"/>
          </p:cNvSpPr>
          <p:nvPr/>
        </p:nvSpPr>
        <p:spPr bwMode="auto">
          <a:xfrm flipH="1">
            <a:off x="5429256" y="2214554"/>
            <a:ext cx="144463" cy="3603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3108315" y="3035297"/>
            <a:ext cx="135732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5072860" y="2928140"/>
            <a:ext cx="157163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428728" y="357166"/>
            <a:ext cx="6858048" cy="12144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Arial" charset="0"/>
              </a:rPr>
              <a:t>Звуковой анализ слова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Однокоренные слова</a:t>
            </a:r>
            <a:endParaRPr lang="ru-RU" sz="48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берёзка                берёзонька</a:t>
            </a:r>
          </a:p>
          <a:p>
            <a:pPr>
              <a:buNone/>
            </a:pP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березник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        березняк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берёзовик            подберёзовик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берёзовый          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берёзина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07249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Стих читаем – слово запоминаем.</a:t>
            </a:r>
          </a:p>
          <a:p>
            <a:pPr algn="ctr">
              <a:buFont typeface="Wingdings" pitchFamily="2" charset="2"/>
              <a:buNone/>
            </a:pPr>
            <a:endParaRPr lang="ru-RU" sz="40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БЕЛЫЕ  БЕРЁЗЫ   ВСЕ,</a:t>
            </a:r>
          </a:p>
          <a:p>
            <a:pPr algn="ctr">
              <a:buFont typeface="Wingdings" pitchFamily="2" charset="2"/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ПОСЛЕ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ПИШИТЕ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«</a:t>
            </a:r>
            <a:r>
              <a:rPr lang="ru-RU" sz="7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72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9020"/>
          <a:stretch>
            <a:fillRect/>
          </a:stretch>
        </p:blipFill>
        <p:spPr bwMode="auto">
          <a:xfrm>
            <a:off x="3714744" y="3452805"/>
            <a:ext cx="1857388" cy="3048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785818"/>
          </a:xfrm>
        </p:spPr>
        <p:txBody>
          <a:bodyPr/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 берёзы на стволе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Распустилась буква «Е»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cdn.pearltrees.com/s/pic/la/1-9064115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57554" y="3500438"/>
            <a:ext cx="521497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858280" cy="114300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Фразеологизм.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42910" y="2214554"/>
            <a:ext cx="828680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endParaRPr lang="ru-RU" sz="2400" u="sng" dirty="0">
              <a:solidFill>
                <a:schemeClr val="accent2"/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Дать берёзовой каши – </a:t>
            </a:r>
          </a:p>
          <a:p>
            <a:pPr>
              <a:defRPr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наказать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розгами, выпороть,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высечь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theme/theme1.xml><?xml version="1.0" encoding="utf-8"?>
<a:theme xmlns:a="http://schemas.openxmlformats.org/drawingml/2006/main" name="12 - копия (8)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12 - копия (8)</Template>
  <TotalTime>49</TotalTime>
  <Words>125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12 - копия (8)</vt:lpstr>
      <vt:lpstr>Слайд 1</vt:lpstr>
      <vt:lpstr>Слайд 2</vt:lpstr>
      <vt:lpstr>Слайд 3</vt:lpstr>
      <vt:lpstr>Однокоренные слова</vt:lpstr>
      <vt:lpstr>Слайд 5</vt:lpstr>
      <vt:lpstr>У берёзы на стволе Распустилась буква «Е»</vt:lpstr>
      <vt:lpstr>Фразеологизм.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16</cp:revision>
  <dcterms:created xsi:type="dcterms:W3CDTF">2015-04-29T09:49:53Z</dcterms:created>
  <dcterms:modified xsi:type="dcterms:W3CDTF">2020-07-06T11:30:48Z</dcterms:modified>
</cp:coreProperties>
</file>