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91" r:id="rId2"/>
    <p:sldId id="292" r:id="rId3"/>
    <p:sldId id="294" r:id="rId4"/>
    <p:sldId id="302" r:id="rId5"/>
    <p:sldId id="300" r:id="rId6"/>
    <p:sldId id="293" r:id="rId7"/>
    <p:sldId id="295" r:id="rId8"/>
    <p:sldId id="296" r:id="rId9"/>
    <p:sldId id="298" r:id="rId10"/>
    <p:sldId id="301" r:id="rId11"/>
    <p:sldId id="299" r:id="rId12"/>
    <p:sldId id="297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22"/>
    <p:penClr>
      <a:srgbClr val="FF0000"/>
    </p:penClr>
  </p:showPr>
  <p:clrMru>
    <a:srgbClr val="800080"/>
    <a:srgbClr val="339966"/>
    <a:srgbClr val="FF3300"/>
    <a:srgbClr val="FF9900"/>
    <a:srgbClr val="CC3300"/>
    <a:srgbClr val="FFFF00"/>
    <a:srgbClr val="3399FF"/>
    <a:srgbClr val="FFFF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6" autoAdjust="0"/>
    <p:restoredTop sz="94708" autoAdjust="0"/>
  </p:normalViewPr>
  <p:slideViewPr>
    <p:cSldViewPr>
      <p:cViewPr varScale="1">
        <p:scale>
          <a:sx n="45" d="100"/>
          <a:sy n="45" d="100"/>
        </p:scale>
        <p:origin x="-105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326614A-AFFE-4431-A4DF-D3F7625B5A1B}" type="datetimeFigureOut">
              <a:rPr lang="ru-RU"/>
              <a:pPr>
                <a:defRPr/>
              </a:pPr>
              <a:t>16.11.2020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1BBBB28-2E0B-4A2C-AA22-16321716E9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E5CFA8-EE7B-4D53-9F65-ED7B6681B692}" type="datetime1">
              <a:rPr lang="ru-RU"/>
              <a:pPr>
                <a:defRPr/>
              </a:pPr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Межмуниципальная методическая Интернет-конференция "О, урок! - ты солнце! Мой самый необычный урок" 15-26 февраля 2010 год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C53FC-F0EC-4E1C-A383-E998026B2D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6000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62427C-AB71-4CB8-B62D-F9A27358E99E}" type="datetime1">
              <a:rPr lang="ru-RU"/>
              <a:pPr>
                <a:defRPr/>
              </a:pPr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Межмуниципальная методическая Интернет-конференция "О, урок! - ты солнце! Мой самый необычный урок" 15-26 февраля 2010 год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631336-8E15-4E10-9692-B18FAD2190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6000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8B5E8C-F388-412A-B2E0-C5FE48A0792C}" type="datetime1">
              <a:rPr lang="ru-RU"/>
              <a:pPr>
                <a:defRPr/>
              </a:pPr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Межмуниципальная методическая Интернет-конференция "О, урок! - ты солнце! Мой самый необычный урок" 15-26 февраля 2010 год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C01756-41A6-43AE-A628-CB4B1EEB02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6000">
    <p:circl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31328D-9237-4E50-A031-97358A126ABB}" type="datetime1">
              <a:rPr lang="ru-RU"/>
              <a:pPr>
                <a:defRPr/>
              </a:pPr>
              <a:t>16.11.2020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Межмуниципальная методическая Интернет-конференция "О, урок! - ты солнце! Мой самый необычный урок" 15-26 февраля 2010 год</a:t>
            </a: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D84B9D-D821-45D9-AFD2-85A8C2DCAD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6000">
    <p:circl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Заголовок, 2 маленьких объекта и 1 большой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3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62198C-1E5B-4712-B51F-8AF0DBED45EF}" type="datetime1">
              <a:rPr lang="ru-RU"/>
              <a:pPr>
                <a:defRPr/>
              </a:pPr>
              <a:t>16.11.2020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Межмуниципальная методическая Интернет-конференция "О, урок! - ты солнце! Мой самый необычный урок" 15-26 февраля 2010 год</a:t>
            </a:r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609A7F-2F55-479B-A044-AB102E7B26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6000">
    <p:circl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B4D12-AD19-4669-8D1A-FA76E55B57A8}" type="datetime1">
              <a:rPr lang="ru-RU"/>
              <a:pPr>
                <a:defRPr/>
              </a:pPr>
              <a:t>16.11.2020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Межмуниципальная методическая Интернет-конференция "О, урок! - ты солнце! Мой самый необычный урок" 15-26 февраля 2010 год</a:t>
            </a:r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B62964-89C3-44BF-87DF-AA87191249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6000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DBC22F-6747-44B0-BF4C-381D3FBF1C74}" type="datetime1">
              <a:rPr lang="ru-RU"/>
              <a:pPr>
                <a:defRPr/>
              </a:pPr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Межмуниципальная методическая Интернет-конференция "О, урок! - ты солнце! Мой самый необычный урок" 15-26 февраля 2010 год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E06D3B-C9C0-4EAB-B4C3-6878ECF0F3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6000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2063FA-40B3-4CF3-887D-12D4A05954B9}" type="datetime1">
              <a:rPr lang="ru-RU"/>
              <a:pPr>
                <a:defRPr/>
              </a:pPr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Межмуниципальная методическая Интернет-конференция "О, урок! - ты солнце! Мой самый необычный урок" 15-26 февраля 2010 год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BFF284-99D8-4947-92EF-A765B991B4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6000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D7EC1D-822C-44D9-AE6B-438F0D9FE3AA}" type="datetime1">
              <a:rPr lang="ru-RU"/>
              <a:pPr>
                <a:defRPr/>
              </a:pPr>
              <a:t>16.11.2020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Межмуниципальная методическая Интернет-конференция "О, урок! - ты солнце! Мой самый необычный урок" 15-26 февраля 2010 год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8A66F8-B669-4D03-94AD-EBDD1A626C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6000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D379F2-AA73-48BF-9665-FE966F44C080}" type="datetime1">
              <a:rPr lang="ru-RU"/>
              <a:pPr>
                <a:defRPr/>
              </a:pPr>
              <a:t>16.11.2020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Межмуниципальная методическая Интернет-конференция "О, урок! - ты солнце! Мой самый необычный урок" 15-26 февраля 2010 год</a:t>
            </a: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00E99A-CDC1-4AB0-B759-3D67DF2C2A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6000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EF070E-1FD9-4B23-9AF7-9EC4F926197D}" type="datetime1">
              <a:rPr lang="ru-RU"/>
              <a:pPr>
                <a:defRPr/>
              </a:pPr>
              <a:t>16.11.2020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Межмуниципальная методическая Интернет-конференция "О, урок! - ты солнце! Мой самый необычный урок" 15-26 февраля 2010 год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624A04-37BE-402B-95DE-C7FF3DA3BF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6000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0FE864-DA2F-497B-BD4F-F817E78C9AAA}" type="datetime1">
              <a:rPr lang="ru-RU"/>
              <a:pPr>
                <a:defRPr/>
              </a:pPr>
              <a:t>16.11.2020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Межмуниципальная методическая Интернет-конференция "О, урок! - ты солнце! Мой самый необычный урок" 15-26 февраля 2010 год</a:t>
            </a: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B6A829-7122-427A-B256-F8569EABCF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6000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F72C87-E631-4BF6-873A-F5CCC1B77BC1}" type="datetime1">
              <a:rPr lang="ru-RU"/>
              <a:pPr>
                <a:defRPr/>
              </a:pPr>
              <a:t>16.11.2020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Межмуниципальная методическая Интернет-конференция "О, урок! - ты солнце! Мой самый необычный урок" 15-26 февраля 2010 год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517E18-D4BD-435F-9D78-5EDF94A261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6000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96B703-A7C4-4F79-AD2F-F8BA7A0B55FD}" type="datetime1">
              <a:rPr lang="ru-RU"/>
              <a:pPr>
                <a:defRPr/>
              </a:pPr>
              <a:t>16.11.2020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Межмуниципальная методическая Интернет-конференция "О, урок! - ты солнце! Мой самый необычный урок" 15-26 февраля 2010 год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E3D33D-F0DC-4D70-8108-CBD74B44B0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6000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99FF"/>
            </a:gs>
            <a:gs pos="100000">
              <a:srgbClr val="99FF33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0F7032C-BDB9-47DD-9A1E-544D693B667F}" type="datetime1">
              <a:rPr lang="ru-RU"/>
              <a:pPr>
                <a:defRPr/>
              </a:pPr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ru-RU"/>
              <a:t>Межмуниципальная методическая Интернет-конференция "О, урок! - ты солнце! Мой самый необычный урок" 15-26 февраля 2010 год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CA44F99-1B49-464D-971E-E7CF873054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 spd="slow" advClick="0" advTm="6000">
    <p:circl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 sz="quarter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051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052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053" name="Picture 2" descr="C:\Documents and Settings\Катя\Рабочий стол\Презентация\Дорожная азбука\Рисунок.jpg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403350" y="549275"/>
            <a:ext cx="6584950" cy="5616575"/>
          </a:xfrm>
        </p:spPr>
      </p:pic>
      <p:sp>
        <p:nvSpPr>
          <p:cNvPr id="2054" name="Содержимое 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ransition spd="slow" advClick="0" advTm="6000">
    <p:circl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1267" name="Picture 2" descr="C:\Documents and Settings\Катя\Рабочий стол\Презентация\Дорожная азбука\Рисунок (12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188" y="500063"/>
            <a:ext cx="8242300" cy="5907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6000">
    <p:circl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Documents and Settings\Катя\Рабочий стол\Презентация\Дорожная азбука\Рисунок (3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288" y="333375"/>
            <a:ext cx="7699375" cy="5834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6000">
    <p:circl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 sz="quarter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3315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3316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3317" name="Содержимое 4"/>
          <p:cNvSpPr>
            <a:spLocks noGrp="1"/>
          </p:cNvSpPr>
          <p:nvPr>
            <p:ph sz="quarter" idx="3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3318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3319" name="Picture 2" descr="C:\Documents and Settings\Катя\Рабочий стол\Презентация\Дорожная азбука\Рисунок (10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188" y="428625"/>
            <a:ext cx="8159750" cy="602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6000">
    <p:circl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 sz="quarter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075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076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077" name="Содержимое 4"/>
          <p:cNvSpPr>
            <a:spLocks noGrp="1"/>
          </p:cNvSpPr>
          <p:nvPr>
            <p:ph sz="quarter" idx="3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078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079" name="Picture 2" descr="C:\Documents and Settings\Катя\Рабочий стол\Презентация\Дорожная азбука\Рисунок (6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8313" y="277813"/>
            <a:ext cx="8329612" cy="639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6000">
    <p:circl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099" name="Picture 2" descr="C:\Documents and Settings\Катя\Рабочий стол\Презентация\Дорожная азбука\Рисунок (17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5650" y="333375"/>
            <a:ext cx="7685088" cy="611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6000">
    <p:circl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5123" name="Picture 2" descr="C:\Documents and Settings\Катя\Рабочий стол\Презентация\Дорожная азбука\Рисунок (2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288" y="260350"/>
            <a:ext cx="7993062" cy="6065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6000">
    <p:circl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6147" name="Picture 2" descr="C:\Documents and Settings\Катя\Рабочий стол\Презентация\Дорожная азбука\Рисунок (5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4213" y="428625"/>
            <a:ext cx="8029575" cy="5834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6000">
    <p:circl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7171" name="Picture 2" descr="C:\Documents and Settings\Катя\Рабочий стол\Презентация\Дорожная азбука\Рисунок (15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188" y="333375"/>
            <a:ext cx="7672387" cy="611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6000">
    <p:circl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8195" name="Picture 2" descr="C:\Documents and Settings\Катя\Рабочий стол\Презентация\Дорожная азбука\Рисунок (8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750" y="260350"/>
            <a:ext cx="7777163" cy="621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6000">
    <p:circl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9219" name="Picture 2" descr="C:\Documents and Settings\Катя\Рабочий стол\Презентация\Дорожная азбука\Рисунок (11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188" y="333375"/>
            <a:ext cx="7680325" cy="590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6000">
    <p:circl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0243" name="Picture 2" descr="C:\Documents and Settings\Катя\Рабочий стол\Презентация\Дорожная азбука\Рисунок (14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188" y="476250"/>
            <a:ext cx="7685087" cy="589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6000">
    <p:circle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1164</TotalTime>
  <Words>0</Words>
  <Application>Microsoft Office PowerPoint</Application>
  <PresentationFormat>Экран (4:3)</PresentationFormat>
  <Paragraphs>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Arial</vt:lpstr>
      <vt:lpstr>Calibri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O  think, thank you, three  o   they, the, this       she, short, fish, shirt  k   black, clock, stick, sock   i:    eat, speak, jeans, please</dc:title>
  <dc:creator>User</dc:creator>
  <cp:lastModifiedBy>Admin</cp:lastModifiedBy>
  <cp:revision>159</cp:revision>
  <dcterms:created xsi:type="dcterms:W3CDTF">2009-11-12T06:21:38Z</dcterms:created>
  <dcterms:modified xsi:type="dcterms:W3CDTF">2020-11-16T09:08:47Z</dcterms:modified>
</cp:coreProperties>
</file>