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5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030F9-0714-43AF-978E-E4109B9D16C2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1F2C8-B5E3-4B79-867E-9E871C5F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ЧАСТИ  СУТОК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1286506195_den-noch1-kopiy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670" y="1785926"/>
            <a:ext cx="4762510" cy="47625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avatars.mds.yandex.net/get-pdb/1633383/603a190e-14a9-4121-b3dc-b5769a725710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5956" y="500042"/>
            <a:ext cx="901706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64/ad/1d/64ad1dce2971242f3d2e8d29a2b3d4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8715404" cy="6262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i_starsh_gr_w380_h2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404664"/>
            <a:ext cx="7990008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37797681-autumn-hillside-with-red-and-forest-near-the-s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89248"/>
            <a:ext cx="6768752" cy="6768752"/>
          </a:xfrm>
          <a:prstGeom prst="rect">
            <a:avLst/>
          </a:prstGeom>
        </p:spPr>
      </p:pic>
      <p:pic>
        <p:nvPicPr>
          <p:cNvPr id="3" name="Рисунок 2" descr="krasnaya-zarya-k-nenastyu-1024x60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775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476672"/>
            <a:ext cx="7632848" cy="554574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vatars.mds.yandex.net/get-pdb/403640/f624b9da-b5b3-47ab-ada5-4c71560b160b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www.nastol.com.ua/download.php?img=201509/1280x1024/nastol.com.ua-1491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15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ЧАСТИ  СУТОК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msi</cp:lastModifiedBy>
  <cp:revision>12</cp:revision>
  <dcterms:created xsi:type="dcterms:W3CDTF">2016-02-09T12:32:31Z</dcterms:created>
  <dcterms:modified xsi:type="dcterms:W3CDTF">2020-11-16T19:38:15Z</dcterms:modified>
</cp:coreProperties>
</file>