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15"/>
  </p:notesMasterIdLst>
  <p:handoutMasterIdLst>
    <p:handoutMasterId r:id="rId16"/>
  </p:handoutMasterIdLst>
  <p:sldIdLst>
    <p:sldId id="259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68" r:id="rId14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64" d="100"/>
          <a:sy n="64" d="100"/>
        </p:scale>
        <p:origin x="-108" y="-324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024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55363E-5DB3-439C-B549-DD83222C79E4}" type="datetime1">
              <a:rPr lang="ru-RU" smtClean="0"/>
              <a:pPr rtl="0"/>
              <a:t>07.02.2020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26E2F11-CEBF-4D63-B350-54083DC2653F}" type="datetime1">
              <a:rPr lang="ru-RU" smtClean="0"/>
              <a:pPr/>
              <a:t>07.02.2020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8074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  <a:noFill/>
          <a:effectLst>
            <a:softEdge rad="31750"/>
          </a:effectLst>
        </p:spPr>
        <p:txBody>
          <a:bodyPr rtlCol="0" anchor="b">
            <a:no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99025" y="6356351"/>
            <a:ext cx="1218883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906DD7E9-633A-4209-8629-FCA24BED8E5C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114708" y="6356351"/>
            <a:ext cx="3974065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285571" y="6356351"/>
            <a:ext cx="609441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490988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BCC0A8-4822-4C48-B4AB-E6618EB17856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666161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26FFAE-3E3C-4124-8CE2-33E8AFE68549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917294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648EF9-D76D-408D-9269-C51AF1E71906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135529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67F7D04-070A-4786-BFC3-699C3BEEF6F5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774911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DFC388-25B8-4D98-8EA3-7599CFB174A7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783401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9524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9524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184B29-88E0-41C3-91BD-DCA26527FF63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545950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0918EF-A4F5-4A7C-96B1-F87831C82688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121679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38ADB2-DC01-420A-B091-D935BF010607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algn="r">
              <a:defRPr lang="en-US" smtClean="0"/>
            </a:lvl1pPr>
          </a:lstStyle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566178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6098"/>
            <a:ext cx="1218882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598612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598612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32426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981ADC-92F1-410C-B0D8-5A45B123FAEB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111899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5103812" y="0"/>
            <a:ext cx="6324601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6718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 bwMode="auto">
          <a:xfrm>
            <a:off x="5232426" y="482600"/>
            <a:ext cx="60435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6718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D528A0-6E8B-4E56-B80E-E13CDB5F70CC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357038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1609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F914A4C0-1A15-4319-B325-10A509977DD3}" type="datetime1">
              <a:rPr lang="ru-RU" noProof="0" smtClean="0"/>
              <a:pPr rtl="0"/>
              <a:t>07.02.2020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1609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1609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51262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39" userDrawn="1">
          <p15:clr>
            <a:srgbClr val="F26B43"/>
          </p15:clr>
        </p15:guide>
        <p15:guide id="2" pos="1007" userDrawn="1">
          <p15:clr>
            <a:srgbClr val="F26B43"/>
          </p15:clr>
        </p15:guide>
        <p15:guide id="3" pos="71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2374" y="1484784"/>
            <a:ext cx="8329031" cy="1828800"/>
          </a:xfrm>
        </p:spPr>
        <p:txBody>
          <a:bodyPr rtlCol="0"/>
          <a:lstStyle/>
          <a:p>
            <a:pPr rtl="0"/>
            <a:r>
              <a:rPr lang="ru-RU" dirty="0" smtClean="0"/>
              <a:t>Что такое снег?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70000" lnSpcReduction="20000"/>
          </a:bodyPr>
          <a:lstStyle/>
          <a:p>
            <a:pPr algn="r"/>
            <a:r>
              <a:rPr lang="ru-RU" dirty="0"/>
              <a:t>Подготовила: </a:t>
            </a:r>
          </a:p>
          <a:p>
            <a:pPr algn="r"/>
            <a:r>
              <a:rPr lang="ru-RU" dirty="0" smtClean="0"/>
              <a:t>Воспитатель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Гусева Юлия Геннадьевна</a:t>
            </a:r>
          </a:p>
          <a:p>
            <a:pPr algn="r"/>
            <a:r>
              <a:rPr lang="ru-RU" dirty="0"/>
              <a:t>Группа </a:t>
            </a:r>
            <a:r>
              <a:rPr lang="ru-RU" dirty="0" smtClean="0"/>
              <a:t>младшая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199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261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476672"/>
            <a:ext cx="9782801" cy="1656184"/>
          </a:xfrm>
        </p:spPr>
        <p:txBody>
          <a:bodyPr>
            <a:normAutofit fontScale="90000"/>
          </a:bodyPr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</a:t>
            </a:r>
            <a:r>
              <a:rPr lang="ru-RU" sz="2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представления,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снег, изучение его свойств.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5900" y="2132516"/>
            <a:ext cx="9566777" cy="3751312"/>
          </a:xfrm>
        </p:spPr>
        <p:txBody>
          <a:bodyPr/>
          <a:lstStyle/>
          <a:p>
            <a:pPr marL="0" indent="0">
              <a:buNone/>
            </a:pP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со снегом, его свойствами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(рыхлый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тает, без запаха,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непрозрачный);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представления детям о том, как образуется снег;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Дать детям представление о разнообразии снежинок;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исследовательской деятельности, определить чистоту снега;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3453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проекта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доминирующему методу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Исследовательский</a:t>
            </a:r>
          </a:p>
          <a:p>
            <a:pPr marL="0" indent="0">
              <a:buNone/>
            </a:pP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участия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Детско-взрослый</a:t>
            </a:r>
          </a:p>
          <a:p>
            <a:pPr marL="0" indent="0">
              <a:buNone/>
            </a:pP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количеству участников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групповой</a:t>
            </a:r>
          </a:p>
          <a:p>
            <a:pPr marL="0" indent="0">
              <a:buNone/>
            </a:pP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продолжительности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краткосрочный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8787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образовательная область:​</a:t>
            </a:r>
            <a:b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3436" y="1600200"/>
            <a:ext cx="9782801" cy="4493096"/>
          </a:xfrm>
        </p:spPr>
        <p:txBody>
          <a:bodyPr/>
          <a:lstStyle/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в интеграции: ​</a:t>
            </a:r>
          </a:p>
          <a:p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социально-коммуникативное развитие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художественно-​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 развитие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713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пространственная     среда</a:t>
            </a:r>
            <a:b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изображение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зимы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ллюстрации с изображением снежинок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презентация «Как образуется снег»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просмотр мультфильма «Снегурочка»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просмотр слайдов «Зимний лес»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опытно-экспериментальная деятельность(тазик со снегом, две пластиковые тарелки, стаканчики- непроливайки без крышек, салфетки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488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1.Подготовительный этап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развешивает «снег» (кусочки ваты) по группе.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проблемный вопрос «Откуда берётся снег?»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1924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80292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трёх вопросов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45898313"/>
              </p:ext>
            </p:extLst>
          </p:nvPr>
        </p:nvGraphicFramePr>
        <p:xfrm>
          <a:off x="1341883" y="1124746"/>
          <a:ext cx="10369152" cy="5271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456384"/>
                <a:gridCol w="3456384"/>
              </a:tblGrid>
              <a:tr h="754443"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знаю?</a:t>
                      </a:r>
                    </a:p>
                    <a:p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хочу узнать?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узнать?</a:t>
                      </a:r>
                    </a:p>
                  </a:txBody>
                  <a:tcPr/>
                </a:tc>
              </a:tr>
              <a:tr h="754443"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 снег холодный</a:t>
                      </a:r>
                    </a:p>
                    <a:p>
                      <a:endParaRPr lang="ru-RU" sz="2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образуется снег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Спросить у взрослых</a:t>
                      </a:r>
                    </a:p>
                    <a:p>
                      <a:endParaRPr lang="ru-RU" sz="2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293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снег белый</a:t>
                      </a:r>
                    </a:p>
                    <a:p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</a:t>
                      </a:r>
                      <a:r>
                        <a:rPr lang="ru-RU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образуются сосульки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Посмотреть в интернете, спросить у взрослых, источники литературы</a:t>
                      </a:r>
                    </a:p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 </a:t>
                      </a:r>
                    </a:p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эксперимент в домашних условиях </a:t>
                      </a:r>
                    </a:p>
                  </a:txBody>
                  <a:tcPr/>
                </a:tc>
              </a:tr>
              <a:tr h="1418353"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снега</a:t>
                      </a:r>
                      <a:r>
                        <a:rPr lang="ru-RU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можно лепить </a:t>
                      </a:r>
                    </a:p>
                    <a:p>
                      <a:r>
                        <a:rPr lang="ru-RU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фигуры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Свойства снега (рыхлый, без запаха,</a:t>
                      </a:r>
                      <a:r>
                        <a:rPr lang="ru-RU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</a:t>
                      </a:r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епрозрачный)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870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730919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2.Основной этап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53879958"/>
              </p:ext>
            </p:extLst>
          </p:nvPr>
        </p:nvGraphicFramePr>
        <p:xfrm>
          <a:off x="1341883" y="883249"/>
          <a:ext cx="9865098" cy="5239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8366"/>
                <a:gridCol w="3288366"/>
                <a:gridCol w="3288366"/>
              </a:tblGrid>
              <a:tr h="105494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организации мероприятия и его название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мероприятия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51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с презентацией о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зимних явлениях природы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Дать представление детям о том «Как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образуется  снег?»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Понаблюдать за состоянием природы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5494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о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зимних явлениях природы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Дать представление детям о том «Из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чего состоит снег?»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Понаблюдать за состоянием природы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5494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опытов со снегом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исследовательской деятельности, определить чистоту снега;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прогулке сделать фигурки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снега.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6914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НОД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Рисование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«Мастерская снежинок»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Дать детям представление о разнообразии снежинок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Пригласить на выставку «Мастерская снежинок»</a:t>
                      </a:r>
                    </a:p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3404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Выставка работ «Мастерская снежинок»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Приглашаем родителей на выставку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8700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Шаблон с оформлением из снежинок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13565634_TF03460579.potx" id="{40D3241A-2CC1-4B91-9455-399A32BBE08D}" vid="{AC3AC366-9FEE-4E7E-8EB1-89A878B99460}"/>
    </a:ext>
  </a:extLst>
</a:theme>
</file>

<file path=ppt/theme/theme2.xml><?xml version="1.0" encoding="utf-8"?>
<a:theme xmlns:a="http://schemas.openxmlformats.org/drawingml/2006/main" name="Тема Offic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15ED37-D514-41C3-9B3C-B262145D17B7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8853CD7-B1C6-4FDD-B6D0-92A83B857D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783485-1103-4BBC-98A1-D39A248154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с оформлением из снежинок</Template>
  <TotalTime>244</TotalTime>
  <Words>336</Words>
  <Application>Microsoft Office PowerPoint</Application>
  <PresentationFormat>Произвольный</PresentationFormat>
  <Paragraphs>76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с оформлением из снежинок</vt:lpstr>
      <vt:lpstr>Что такое снег?</vt:lpstr>
      <vt:lpstr>             Цель исследования: Формирование у детей представления, что такое снег, изучение его свойств. </vt:lpstr>
      <vt:lpstr>Типология проекта</vt:lpstr>
      <vt:lpstr>Ведущая образовательная область:​      - познавательное развитие</vt:lpstr>
      <vt:lpstr>Развивающая предметно - пространственная     среда </vt:lpstr>
      <vt:lpstr>1.Подготовительный этап </vt:lpstr>
      <vt:lpstr>Метод трёх вопросов</vt:lpstr>
      <vt:lpstr>2.Основной этап</vt:lpstr>
      <vt:lpstr>Заключительный этап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снег?</dc:title>
  <dc:creator>Нелли Гусева</dc:creator>
  <cp:lastModifiedBy>Admin</cp:lastModifiedBy>
  <cp:revision>34</cp:revision>
  <dcterms:created xsi:type="dcterms:W3CDTF">2019-02-10T06:25:01Z</dcterms:created>
  <dcterms:modified xsi:type="dcterms:W3CDTF">2020-02-07T11:47:54Z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74067300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