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20"/>
  </p:notesMasterIdLst>
  <p:sldIdLst>
    <p:sldId id="256" r:id="rId2"/>
    <p:sldId id="271" r:id="rId3"/>
    <p:sldId id="272" r:id="rId4"/>
    <p:sldId id="273" r:id="rId5"/>
    <p:sldId id="258" r:id="rId6"/>
    <p:sldId id="275" r:id="rId7"/>
    <p:sldId id="269" r:id="rId8"/>
    <p:sldId id="264" r:id="rId9"/>
    <p:sldId id="260" r:id="rId10"/>
    <p:sldId id="261" r:id="rId11"/>
    <p:sldId id="262" r:id="rId12"/>
    <p:sldId id="263" r:id="rId13"/>
    <p:sldId id="270" r:id="rId14"/>
    <p:sldId id="265" r:id="rId15"/>
    <p:sldId id="266" r:id="rId16"/>
    <p:sldId id="274" r:id="rId17"/>
    <p:sldId id="268" r:id="rId18"/>
    <p:sldId id="26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B6E350-CC04-4B40-8E94-6E642741323F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0FB12F-6C75-4A47-AA6C-5490EE8473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998662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0FB12F-6C75-4A47-AA6C-5490EE84739A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970618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43808" y="4983480"/>
            <a:ext cx="4928592" cy="45719"/>
          </a:xfrm>
        </p:spPr>
        <p:txBody>
          <a:bodyPr>
            <a:normAutofit fontScale="25000" lnSpcReduction="20000"/>
          </a:bodyPr>
          <a:lstStyle/>
          <a:p>
            <a:pPr algn="r"/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0"/>
            <a:ext cx="8352928" cy="4581128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</a:rPr>
              <a:t/>
            </a:r>
            <a:br>
              <a:rPr lang="ru-RU" sz="2400" b="1" i="1" dirty="0" smtClean="0">
                <a:solidFill>
                  <a:srgbClr val="FF0000"/>
                </a:solidFill>
              </a:rPr>
            </a:br>
            <a:r>
              <a:rPr lang="ru-RU" sz="2400" b="1" i="1" dirty="0" smtClean="0">
                <a:solidFill>
                  <a:srgbClr val="FF0000"/>
                </a:solidFill>
              </a:rPr>
              <a:t/>
            </a:r>
            <a:br>
              <a:rPr lang="ru-RU" sz="2400" b="1" i="1" dirty="0" smtClean="0">
                <a:solidFill>
                  <a:srgbClr val="FF0000"/>
                </a:solidFill>
              </a:rPr>
            </a:br>
            <a:r>
              <a:rPr lang="ru-RU" sz="2400" b="1" i="1" dirty="0" smtClean="0">
                <a:solidFill>
                  <a:srgbClr val="FF0000"/>
                </a:solidFill>
              </a:rPr>
              <a:t/>
            </a:r>
            <a:br>
              <a:rPr lang="ru-RU" sz="2400" b="1" i="1" dirty="0" smtClean="0">
                <a:solidFill>
                  <a:srgbClr val="FF0000"/>
                </a:solidFill>
              </a:rPr>
            </a:br>
            <a:r>
              <a:rPr lang="ru-RU" sz="2400" b="1" i="1" dirty="0" smtClean="0">
                <a:solidFill>
                  <a:srgbClr val="FF0000"/>
                </a:solidFill>
              </a:rPr>
              <a:t/>
            </a:r>
            <a:br>
              <a:rPr lang="ru-RU" sz="2400" b="1" i="1" dirty="0" smtClean="0">
                <a:solidFill>
                  <a:srgbClr val="FF0000"/>
                </a:solidFill>
              </a:rPr>
            </a:br>
            <a:r>
              <a:rPr lang="ru-RU" sz="2400" b="1" i="1" dirty="0" smtClean="0">
                <a:solidFill>
                  <a:srgbClr val="FF0000"/>
                </a:solidFill>
              </a:rPr>
              <a:t/>
            </a:r>
            <a:br>
              <a:rPr lang="ru-RU" sz="2400" b="1" i="1" dirty="0" smtClean="0">
                <a:solidFill>
                  <a:srgbClr val="FF0000"/>
                </a:solidFill>
              </a:rPr>
            </a:br>
            <a:r>
              <a:rPr lang="ru-RU" sz="2400" b="1" i="1" dirty="0" smtClean="0">
                <a:solidFill>
                  <a:srgbClr val="FF0000"/>
                </a:solidFill>
              </a:rPr>
              <a:t> «ДЕНЬ НЕИЗВЕСТНОГО СОЛДАТА» </a:t>
            </a:r>
            <a:br>
              <a:rPr lang="ru-RU" sz="2400" b="1" i="1" dirty="0" smtClean="0">
                <a:solidFill>
                  <a:srgbClr val="FF0000"/>
                </a:solidFill>
              </a:rPr>
            </a:b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12290" name="Picture 2" descr="https://cont.ws/uploads/posts2/11474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753204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dmin\Desktop\d337010037ee743b1f332488c82eee4c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332656"/>
            <a:ext cx="4176464" cy="29235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Admin\Desktop\612704_preview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212976"/>
            <a:ext cx="3384376" cy="30926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15810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dmin\Desktop\39ea100efb5e870113db2654133be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700808"/>
            <a:ext cx="4824536" cy="34279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43050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Users\Admin\Desktop\cfb43be254b45befcb8f0e506fnm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052736"/>
            <a:ext cx="4680520" cy="45245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56702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2.infourok.ru/uploads/ex/0b59/000464a0-f5657543/img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71600" y="548680"/>
            <a:ext cx="7236296" cy="54272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C:\Users\Admin\Desktop\big-58e05305ff936730a7051524-599790fd6caee-1cpf47t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476672"/>
            <a:ext cx="3168352" cy="26680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http://photos.lifeisphoto.ru/122/0/122134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5536" y="3861048"/>
            <a:ext cx="3456384" cy="2637757"/>
          </a:xfrm>
          <a:prstGeom prst="rect">
            <a:avLst/>
          </a:prstGeom>
          <a:noFill/>
        </p:spPr>
      </p:pic>
      <p:pic>
        <p:nvPicPr>
          <p:cNvPr id="7172" name="Picture 4" descr="http://kolizej.at.ua/_fr/5/918961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72000" y="2348880"/>
            <a:ext cx="4104456" cy="273630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269792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Admin\Desktop\7134144d57dbbaf8e29e0cdc1c181b5b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32656"/>
            <a:ext cx="3384376" cy="2895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C:\Users\Admin\Desktop\putin_vozlozhil_venok_k_mogile_neizvestnogo_soldata_v_moskv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3960440" cy="31696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://rusboxing.ru/upload/iblock/342/FC2A359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987824" y="3933056"/>
            <a:ext cx="3394663" cy="23762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933545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s://fsd.multiurok.ru/html/2017/12/03/s_5a23f9d111e4c/img_s762167_1_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260648"/>
            <a:ext cx="8712968" cy="63367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https://www.youtube.com/watch?v=rT--SWxl09Q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Admin\Desktop\9dc9bc227b9e1f58964e193196b3405eda23a3bc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1640" y="908720"/>
            <a:ext cx="6552728" cy="46616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52596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1187624" y="1364978"/>
            <a:ext cx="6912768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ea typeface="Times New Roman" pitchFamily="18" charset="0"/>
                <a:cs typeface="Times New Roman" pitchFamily="18" charset="0"/>
              </a:rPr>
              <a:t>Как хорошо проснуться на рассвете,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ea typeface="Times New Roman" pitchFamily="18" charset="0"/>
                <a:cs typeface="Times New Roman" pitchFamily="18" charset="0"/>
              </a:rPr>
              <a:t>Как хорошо, что ночью снятся сны,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ea typeface="Times New Roman" pitchFamily="18" charset="0"/>
                <a:cs typeface="Times New Roman" pitchFamily="18" charset="0"/>
              </a:rPr>
              <a:t>Как хорошо, что кружится планета, 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ea typeface="Times New Roman" pitchFamily="18" charset="0"/>
                <a:cs typeface="Times New Roman" pitchFamily="18" charset="0"/>
              </a:rPr>
              <a:t>Как хорошо на свете без войны.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4" name="Picture 4" descr="https://fsd.kopilkaurokov.ru/uploads/user_file_54a99c4e1d789/img_user_file_54a99c4e1d789_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87624" y="692696"/>
            <a:ext cx="6696744" cy="50840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s://russianpoetry.ru/images/photos/medium/article28598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1556792"/>
            <a:ext cx="3779912" cy="2921507"/>
          </a:xfrm>
          <a:prstGeom prst="rect">
            <a:avLst/>
          </a:prstGeom>
          <a:noFill/>
        </p:spPr>
      </p:pic>
      <p:pic>
        <p:nvPicPr>
          <p:cNvPr id="31748" name="Picture 4" descr="https://asiaplustj.info/sites/default/files/articles/207901/mogilasoldata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76056" y="1628800"/>
            <a:ext cx="3600400" cy="29637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Admin\Desktop\origina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3648" y="764704"/>
            <a:ext cx="6984776" cy="53448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17502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s://terijoki.spb.ru/photos/_data/i/galleries/Terra/BusinessTrips/voron/VRN_22-m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03648" y="1268760"/>
            <a:ext cx="6192688" cy="46315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kemclub.ru/best/376646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59632" y="836712"/>
            <a:ext cx="6552728" cy="47859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C:\Users\Admin\Desktop\pamyatnik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340768"/>
            <a:ext cx="5400600" cy="39076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73819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dmin\Desktop\imag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4176464" cy="29582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Admin\Desktop\0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573016"/>
            <a:ext cx="4248472" cy="26006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92408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437</TotalTime>
  <Words>34</Words>
  <Application>Microsoft Office PowerPoint</Application>
  <PresentationFormat>Экран (4:3)</PresentationFormat>
  <Paragraphs>7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Бумажная</vt:lpstr>
      <vt:lpstr>      «ДЕНЬ НЕИЗВЕСТНОГО СОЛДАТА»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ДЛЯ ДЕТЕЙ ПОДГОТОВИТЕЛЬНОЙ ГРУППЫ  «ДЕНЬ НЕИЗВЕСТНОГО СОЛДАТА»</dc:title>
  <dc:creator>Admin</dc:creator>
  <cp:lastModifiedBy>Alex</cp:lastModifiedBy>
  <cp:revision>19</cp:revision>
  <dcterms:created xsi:type="dcterms:W3CDTF">2018-11-27T17:31:02Z</dcterms:created>
  <dcterms:modified xsi:type="dcterms:W3CDTF">2020-11-16T20:39:12Z</dcterms:modified>
</cp:coreProperties>
</file>