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8"/>
  </p:notesMasterIdLst>
  <p:sldIdLst>
    <p:sldId id="256" r:id="rId2"/>
    <p:sldId id="274" r:id="rId3"/>
    <p:sldId id="276" r:id="rId4"/>
    <p:sldId id="263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FF"/>
    <a:srgbClr val="006600"/>
    <a:srgbClr val="FFB3B5"/>
    <a:srgbClr val="FF7C80"/>
    <a:srgbClr val="FFCC99"/>
    <a:srgbClr val="D5FFEA"/>
    <a:srgbClr val="ABFF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99" autoAdjust="0"/>
    <p:restoredTop sz="94086" autoAdjust="0"/>
  </p:normalViewPr>
  <p:slideViewPr>
    <p:cSldViewPr>
      <p:cViewPr>
        <p:scale>
          <a:sx n="66" d="100"/>
          <a:sy n="66" d="100"/>
        </p:scale>
        <p:origin x="-154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C783C-92CB-458B-B8FA-8A39784BBAD3}" type="datetimeFigureOut">
              <a:rPr lang="ru-RU" smtClean="0"/>
              <a:pPr/>
              <a:t>22.10.2020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E0F1F-0143-41A8-883A-E5588BB3A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E0F1F-0143-41A8-883A-E5588BB3AC9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68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69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5A996-AC68-440B-8A70-26E6DFCC6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216B3-0C5C-46C3-B134-2C8106D4D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9E973-2C74-4506-944A-FF9A161C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C2692-76CF-4556-AA6F-BBC0EF9C4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02EF8-DC6D-468F-846C-C7727C1CF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160A3-BC4F-4782-925B-54AE51548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9309D-D3E4-4523-A24F-88FD2AC0F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EFF15-6DA8-42AF-8B47-F4A2C01CC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42862-E6A6-4EAF-8B9E-C4B08B288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AA081-9D5A-4D96-961A-6A3871AF0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69E0C-2F7F-4976-8AF9-26E5DB501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065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66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06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72DBF97-B9C8-417A-A4C4-5660F426D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067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067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345362" cy="2481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Gungsuh"/>
                <a:ea typeface="Gungsuh"/>
              </a:rPr>
              <a:t>Дикие  животные </a:t>
            </a:r>
          </a:p>
          <a:p>
            <a:pPr algn="ctr"/>
            <a:r>
              <a:rPr lang="ru-RU" sz="3600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Gungsuh"/>
                <a:ea typeface="Gungsuh"/>
              </a:rPr>
              <a:t>и  их  </a:t>
            </a:r>
            <a:r>
              <a:rPr lang="ru-RU" sz="3600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Gungsuh"/>
                <a:ea typeface="Gungsuh"/>
              </a:rPr>
              <a:t>детеныши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Gungsuh"/>
                <a:ea typeface="Gungsuh"/>
              </a:rPr>
              <a:t>(на хакасском языке)</a:t>
            </a:r>
            <a:endParaRPr lang="ru-RU" sz="3600" kern="1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FF00"/>
              </a:solidFill>
              <a:latin typeface="Gungsuh"/>
              <a:ea typeface="Gungsuh"/>
            </a:endParaRPr>
          </a:p>
        </p:txBody>
      </p:sp>
      <p:sp>
        <p:nvSpPr>
          <p:cNvPr id="307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3714750" y="3860800"/>
            <a:ext cx="5281613" cy="1431925"/>
          </a:xfrm>
        </p:spPr>
        <p:txBody>
          <a:bodyPr/>
          <a:lstStyle/>
          <a:p>
            <a:pPr algn="r" eaLnBrk="1" hangingPunct="1"/>
            <a:r>
              <a:rPr lang="ru-RU" sz="1800" dirty="0" smtClean="0">
                <a:effectLst/>
              </a:rPr>
              <a:t>Воспитатель: </a:t>
            </a:r>
            <a:r>
              <a:rPr lang="ru-RU" sz="1800" dirty="0" err="1" smtClean="0">
                <a:effectLst/>
              </a:rPr>
              <a:t>Алахтаева</a:t>
            </a:r>
            <a:r>
              <a:rPr lang="ru-RU" sz="1800" dirty="0" smtClean="0">
                <a:effectLst/>
              </a:rPr>
              <a:t> А.П.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МБДОУ «Куйбышевский детский сад «Колобок»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7" descr="zaichomnok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>
          <a:xfrm>
            <a:off x="2268538" y="188913"/>
            <a:ext cx="2303462" cy="3422650"/>
          </a:xfrm>
        </p:spPr>
      </p:pic>
      <p:sp>
        <p:nvSpPr>
          <p:cNvPr id="5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5183188" y="0"/>
            <a:ext cx="3960812" cy="8810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Georgia" pitchFamily="18" charset="0"/>
              </a:rPr>
              <a:t>Зайчиха- </a:t>
            </a:r>
            <a:r>
              <a:rPr lang="ru-RU" sz="3200" dirty="0" err="1" smtClean="0">
                <a:latin typeface="Georgia" pitchFamily="18" charset="0"/>
              </a:rPr>
              <a:t>хозан</a:t>
            </a: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4100" name="Содержимое 18" descr="zayc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3800" y="765175"/>
            <a:ext cx="3960813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16" descr="0_50bd9_98be6d5f_XL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3716338"/>
            <a:ext cx="37322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42844" y="6149975"/>
            <a:ext cx="4711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Зайчата -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хозаннахтар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79388" y="188913"/>
            <a:ext cx="28209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Зайчонок- </a:t>
            </a:r>
            <a:r>
              <a:rPr lang="ru-RU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хозаннах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3060700" cy="8810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Georgia" pitchFamily="18" charset="0"/>
              </a:rPr>
              <a:t>Белка - </a:t>
            </a:r>
            <a:r>
              <a:rPr lang="ru-RU" sz="3200" dirty="0" err="1" smtClean="0">
                <a:latin typeface="Georgia" pitchFamily="18" charset="0"/>
              </a:rPr>
              <a:t>тиин</a:t>
            </a: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6147" name="Содержимое 4" descr="squirrel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052513"/>
            <a:ext cx="47640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0_75791_b937023f_X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148263" y="4149725"/>
            <a:ext cx="3803650" cy="2447925"/>
          </a:xfrm>
        </p:spPr>
      </p:pic>
      <p:pic>
        <p:nvPicPr>
          <p:cNvPr id="10" name="Содержимое 7" descr="squirreltastic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625" y="260350"/>
            <a:ext cx="3316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" y="5732463"/>
            <a:ext cx="48704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Бельчата – </a:t>
            </a:r>
            <a:r>
              <a:rPr lang="ru-RU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тиин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i</a:t>
            </a:r>
            <a:r>
              <a:rPr lang="ru-RU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ч,ектер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072066" y="2852738"/>
            <a:ext cx="5911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Бельчонок – </a:t>
            </a:r>
            <a:r>
              <a:rPr lang="ru-RU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тиин</a:t>
            </a:r>
            <a:r>
              <a:rPr lang="en-US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i</a:t>
            </a:r>
            <a:r>
              <a:rPr lang="ru-RU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ч,ек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57752" y="5732463"/>
            <a:ext cx="4143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Лисята –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тулгуч,ектер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171" name="Содержимое 9" descr="fox32_1600x120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08400" y="188913"/>
            <a:ext cx="5148263" cy="4679950"/>
          </a:xfrm>
        </p:spPr>
      </p:pic>
      <p:pic>
        <p:nvPicPr>
          <p:cNvPr id="11" name="Содержимое 19" descr="Hum0O5n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1052513"/>
            <a:ext cx="23050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" y="188913"/>
            <a:ext cx="31686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Лисёнок –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тулгуч,ек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687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5429256" y="333375"/>
            <a:ext cx="3267069" cy="9112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Georgia" pitchFamily="18" charset="0"/>
              </a:rPr>
              <a:t>Лиса - </a:t>
            </a:r>
            <a:r>
              <a:rPr lang="ru-RU" sz="3200" dirty="0" err="1" smtClean="0">
                <a:latin typeface="Georgia" pitchFamily="18" charset="0"/>
              </a:rPr>
              <a:t>тулгу</a:t>
            </a:r>
            <a:endParaRPr lang="ru-RU" sz="3200" dirty="0" smtClean="0"/>
          </a:p>
        </p:txBody>
      </p:sp>
      <p:pic>
        <p:nvPicPr>
          <p:cNvPr id="9" name="Содержимое 8" descr="355499267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476375" y="4149725"/>
            <a:ext cx="3359150" cy="251936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932363" y="333375"/>
            <a:ext cx="3686175" cy="9826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Georgia" pitchFamily="18" charset="0"/>
              </a:rPr>
              <a:t>Волк - </a:t>
            </a:r>
            <a:r>
              <a:rPr lang="ru-RU" sz="4000" dirty="0" err="1" smtClean="0">
                <a:latin typeface="Georgia" pitchFamily="18" charset="0"/>
              </a:rPr>
              <a:t>пуур</a:t>
            </a:r>
            <a:endParaRPr lang="ru-RU" dirty="0" smtClean="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071934" y="4797425"/>
            <a:ext cx="46767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Волчата –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пуур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i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ч,ек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8196" name="Содержимое 8" descr="15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>
          <a:xfrm>
            <a:off x="323850" y="260350"/>
            <a:ext cx="4535488" cy="3602038"/>
          </a:xfrm>
        </p:spPr>
      </p:pic>
      <p:pic>
        <p:nvPicPr>
          <p:cNvPr id="11" name="Содержимое 21" descr="1256321887_wolf83_1024x7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1844675"/>
            <a:ext cx="30400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101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23850" y="4149725"/>
            <a:ext cx="3206750" cy="2374900"/>
          </a:xfrm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987675" y="5805488"/>
            <a:ext cx="73708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Волчонок – </a:t>
            </a:r>
            <a:r>
              <a:rPr lang="ru-RU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пуур</a:t>
            </a:r>
            <a:r>
              <a:rPr 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i</a:t>
            </a:r>
            <a:r>
              <a:rPr lang="ru-RU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ч,ектер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5876925"/>
            <a:ext cx="5116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Медвежата –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абач,ахтар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Содержимое 7" descr="00eqbrpt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2060575"/>
            <a:ext cx="3435350" cy="2160588"/>
          </a:xfrm>
        </p:spPr>
      </p:pic>
      <p:pic>
        <p:nvPicPr>
          <p:cNvPr id="9220" name="Содержимое 23" descr="Image 6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638" y="188913"/>
            <a:ext cx="46799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4221163"/>
            <a:ext cx="47863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Медвежонок –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абач,ах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151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5014913" cy="952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Georgia" pitchFamily="18" charset="0"/>
              </a:rPr>
              <a:t>Медведица - </a:t>
            </a:r>
            <a:r>
              <a:rPr lang="ru-RU" sz="4000" dirty="0" err="1" smtClean="0">
                <a:latin typeface="Georgia" pitchFamily="18" charset="0"/>
              </a:rPr>
              <a:t>аба</a:t>
            </a:r>
            <a:endParaRPr lang="ru-RU" sz="4000" dirty="0" smtClean="0">
              <a:latin typeface="Georgia" pitchFamily="18" charset="0"/>
            </a:endParaRPr>
          </a:p>
        </p:txBody>
      </p:sp>
      <p:pic>
        <p:nvPicPr>
          <p:cNvPr id="9" name="Содержимое 8" descr="foto_medvedey_920829.jpe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148263" y="4221163"/>
            <a:ext cx="3567112" cy="2333625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  <p:bldP spid="11" grpId="0"/>
    </p:bldLst>
  </p:timing>
</p:sld>
</file>

<file path=ppt/theme/theme1.xml><?xml version="1.0" encoding="utf-8"?>
<a:theme xmlns:a="http://schemas.openxmlformats.org/drawingml/2006/main" name="Трава">
  <a:themeElements>
    <a:clrScheme name="Трава 6">
      <a:dk1>
        <a:srgbClr val="48486A"/>
      </a:dk1>
      <a:lt1>
        <a:srgbClr val="FFFFFF"/>
      </a:lt1>
      <a:dk2>
        <a:srgbClr val="000099"/>
      </a:dk2>
      <a:lt2>
        <a:srgbClr val="F8F8F8"/>
      </a:lt2>
      <a:accent1>
        <a:srgbClr val="6699FF"/>
      </a:accent1>
      <a:accent2>
        <a:srgbClr val="0000FF"/>
      </a:accent2>
      <a:accent3>
        <a:srgbClr val="AAAACA"/>
      </a:accent3>
      <a:accent4>
        <a:srgbClr val="DADADA"/>
      </a:accent4>
      <a:accent5>
        <a:srgbClr val="B8CAFF"/>
      </a:accent5>
      <a:accent6>
        <a:srgbClr val="0000E7"/>
      </a:accent6>
      <a:hlink>
        <a:srgbClr val="3DCCFF"/>
      </a:hlink>
      <a:folHlink>
        <a:srgbClr val="CCECFF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291</TotalTime>
  <Words>67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Трава</vt:lpstr>
      <vt:lpstr>Воспитатель: Алахтаева А.П. МБДОУ «Куйбышевский детский сад «Колобок»</vt:lpstr>
      <vt:lpstr>Зайчиха- хозан</vt:lpstr>
      <vt:lpstr>Белка - тиин</vt:lpstr>
      <vt:lpstr>Лиса - тулгу</vt:lpstr>
      <vt:lpstr>Волк - пуур</vt:lpstr>
      <vt:lpstr>Медведица - аба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12</cp:lastModifiedBy>
  <cp:revision>71</cp:revision>
  <dcterms:created xsi:type="dcterms:W3CDTF">1601-01-01T00:00:00Z</dcterms:created>
  <dcterms:modified xsi:type="dcterms:W3CDTF">2020-10-22T16:13:32Z</dcterms:modified>
</cp:coreProperties>
</file>