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1" r:id="rId5"/>
    <p:sldId id="265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4429132"/>
            <a:ext cx="5000660" cy="19288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руг другу на прощание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скажем … 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ds05.infourok.ru/uploads/ex/0a3b/00048a92-a95905e6/img4.jpg"/>
          <p:cNvPicPr>
            <a:picLocks noChangeAspect="1" noChangeArrowheads="1"/>
          </p:cNvPicPr>
          <p:nvPr/>
        </p:nvPicPr>
        <p:blipFill>
          <a:blip r:embed="rId2"/>
          <a:srcRect l="59375" t="48959" r="10156" b="20833"/>
          <a:stretch>
            <a:fillRect/>
          </a:stretch>
        </p:blipFill>
        <p:spPr bwMode="auto">
          <a:xfrm>
            <a:off x="285720" y="4429132"/>
            <a:ext cx="2786082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6929486" cy="2571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Толкование.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Приветствие при прощании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000108"/>
            <a:ext cx="8429684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4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Этимология.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 «ПРОЩАЙ» означало «СНИМИ С МЕНЯ ВИНУ», «ОТПУСТИ МЕНЯ СВОБОДНЫМ». С начала прошлого века в оборот входило слово «ДО СВИДАНИЯ».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Теперь в практике речевого общения можно услышать: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«ВСЕГО ВАМ ДОБРОГО, ДО СВИДАНИЯ!»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(пожелание и прощание вместе)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194992"/>
            <a:ext cx="6000759" cy="26630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8358246" cy="1557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дани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857364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8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vi-VN" sz="8800" dirty="0" smtClean="0">
                <a:latin typeface="Times New Roman" pitchFamily="18" charset="0"/>
                <a:cs typeface="Times New Roman" pitchFamily="18" charset="0"/>
              </a:rPr>
              <a:t>с'в'ида́н'ийа]</a:t>
            </a:r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11 звуков</a:t>
            </a:r>
            <a:endParaRPr lang="vi-VN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57166"/>
            <a:ext cx="5643602" cy="1200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Транскрипция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428604"/>
            <a:ext cx="8358246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Синонимы</a:t>
            </a:r>
            <a:endParaRPr 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428736"/>
            <a:ext cx="6858048" cy="3214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скорой встречи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 хорошего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частливо оставаться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рощайте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удьте здоровы</a:t>
            </a:r>
          </a:p>
          <a:p>
            <a:pPr algn="ctr"/>
            <a:endParaRPr lang="ru-RU" dirty="0"/>
          </a:p>
        </p:txBody>
      </p:sp>
      <p:pic>
        <p:nvPicPr>
          <p:cNvPr id="7" name="Рисунок 6" descr="http://forum.deathside.ru/uploads/monthly_01_2016/post-2459045-0-72497100-145292779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14818"/>
            <a:ext cx="6332866" cy="224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551837"/>
            <a:ext cx="84296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ривет                     здравствуйте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доброе утро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добрый день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214290"/>
            <a:ext cx="5929354" cy="1414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</a:rPr>
              <a:t>Антонимы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57158" y="0"/>
            <a:ext cx="3214710" cy="14477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785786" y="4214818"/>
            <a:ext cx="7715304" cy="20145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714348" y="4214818"/>
            <a:ext cx="7572428" cy="1714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0034" y="642918"/>
            <a:ext cx="7715304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Стих читаем – слово запоминаем.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ДЕТЬСЯ  ХОТ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ДАНИЯ»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ГОВОР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ВНОВЬ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ДИМ  МЫ  ДРУЗЕЙ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СКОРЕЙ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80</TotalTime>
  <Words>102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12 - копия (8)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14</cp:revision>
  <dcterms:created xsi:type="dcterms:W3CDTF">2015-04-29T09:32:32Z</dcterms:created>
  <dcterms:modified xsi:type="dcterms:W3CDTF">2020-02-18T17:30:22Z</dcterms:modified>
</cp:coreProperties>
</file>