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83" r:id="rId3"/>
    <p:sldId id="282" r:id="rId4"/>
    <p:sldId id="278" r:id="rId5"/>
    <p:sldId id="289" r:id="rId6"/>
    <p:sldId id="287" r:id="rId7"/>
    <p:sldId id="288" r:id="rId8"/>
    <p:sldId id="291" r:id="rId9"/>
    <p:sldId id="296" r:id="rId10"/>
    <p:sldId id="294" r:id="rId11"/>
    <p:sldId id="292" r:id="rId12"/>
    <p:sldId id="295" r:id="rId13"/>
    <p:sldId id="297" r:id="rId14"/>
    <p:sldId id="29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2063" autoAdjust="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9CDF9-A694-41EB-A367-8289E52AA5EE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DCAD6-F59F-48C8-8118-9ECF66BD0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849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DD3595-4262-4A20-9294-8D40C43A3CE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86BB77-CBE8-49D2-A334-C80D97C8272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hyperlink" Target="http://www.tour52.ru/netcat_files/Image/NN/Valeriy-Pavlovich-Chkalov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2051720" y="2132856"/>
            <a:ext cx="5184576" cy="10081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5F497A"/>
              </a:solidFill>
              <a:effectLst/>
              <a:latin typeface="Impact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788024" y="2060848"/>
            <a:ext cx="435597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2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88024" y="191683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автономное дошкольное образовательное учреждение детский сад комбинированного вида №1 «Ласточка»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0070C0"/>
                </a:solidFill>
              </a:rPr>
              <a:t>Презентация проектной деятельности с дошкольниками подготовительной группы </a:t>
            </a:r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dirty="0" err="1" smtClean="0">
                <a:solidFill>
                  <a:srgbClr val="0070C0"/>
                </a:solidFill>
              </a:rPr>
              <a:t>Речецветик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</a:p>
          <a:p>
            <a:pPr marL="65087" indent="0" algn="r">
              <a:buFont typeface="Wingdings 2" pitchFamily="18" charset="2"/>
              <a:buNone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Фролова </a:t>
            </a:r>
          </a:p>
          <a:p>
            <a:pPr marL="65087" indent="0" algn="r">
              <a:buFont typeface="Wingdings 2" pitchFamily="18" charset="2"/>
              <a:buNone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Мария </a:t>
            </a:r>
          </a:p>
          <a:p>
            <a:pPr marL="65087" indent="0" algn="r">
              <a:buFont typeface="Wingdings 2" pitchFamily="18" charset="2"/>
              <a:buNone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Александровна,</a:t>
            </a:r>
          </a:p>
          <a:p>
            <a:pPr marL="65087" indent="0" algn="r">
              <a:buFont typeface="Wingdings 2" pitchFamily="18" charset="2"/>
              <a:buNone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marL="65087" indent="0" algn="r">
              <a:buFont typeface="Wingdings 2" pitchFamily="18" charset="2"/>
              <a:buNone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МАДОУ детский сад № 1 «Ласточка»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 algn="ctr">
              <a:buNone/>
            </a:pPr>
            <a:endParaRPr lang="ru-RU" sz="19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Мамочка\DSCN4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45" y="1844824"/>
            <a:ext cx="4163864" cy="312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Мамочка\DSCN4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020" y="2852936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813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Мамочка\DSCN4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208912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5266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3 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Черты поволжского характера: духовность, человеколюбие, трудолюбие, терпимость, милосердие, чувство долга, служение Родине и народу, честность, скромность, патриотизм, общительность, храбрость, мужество, готовность прийти на помощь. </a:t>
            </a:r>
          </a:p>
          <a:p>
            <a:pPr marL="0" indent="0">
              <a:buNone/>
            </a:pPr>
            <a:r>
              <a:rPr lang="ru-RU" dirty="0"/>
              <a:t>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86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1.Подбор материала для проекта;</a:t>
            </a:r>
          </a:p>
          <a:p>
            <a:r>
              <a:rPr lang="ru-RU" sz="2400" dirty="0" smtClean="0"/>
              <a:t>2. Просмотр фильмов , чтение рассказов с детьми дома;</a:t>
            </a:r>
          </a:p>
          <a:p>
            <a:r>
              <a:rPr lang="ru-RU" sz="2400" dirty="0" smtClean="0"/>
              <a:t>3. Составление портрета ребенка;</a:t>
            </a:r>
            <a:endParaRPr lang="ru-RU" sz="2400" dirty="0"/>
          </a:p>
        </p:txBody>
      </p:sp>
      <p:pic>
        <p:nvPicPr>
          <p:cNvPr id="1026" name="Picture 2" descr="D:\Мамочка\DSCN4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1916832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 descr="http://www.esky.ru/upload/cimg_cache/2f0/2f020b5c5c331a0c72abb0f1e10ba1d4/big_272703_0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3936750"/>
            <a:ext cx="3024337" cy="25165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3812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Вывод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88840"/>
            <a:ext cx="6390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Таким образом , дети познакомились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понятиями «характер», «черты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характера», были приобщены и изучению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культуры.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Данная работа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способствовала 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развитию творческих способностей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детей,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ормированию  давать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развернутые ответы,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а также развитию  диалогической 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монологической  речи.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238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проекта: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988840"/>
            <a:ext cx="66967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5F497A"/>
                </a:solidFill>
                <a:latin typeface="Impact"/>
              </a:rPr>
              <a:t>Поволжский характер </a:t>
            </a:r>
          </a:p>
        </p:txBody>
      </p:sp>
      <p:pic>
        <p:nvPicPr>
          <p:cNvPr id="5" name="Рисунок 1" descr="горький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11" y="3284984"/>
            <a:ext cx="1511226" cy="1344344"/>
          </a:xfrm>
          <a:prstGeom prst="rect">
            <a:avLst/>
          </a:prstGeom>
          <a:noFill/>
        </p:spPr>
      </p:pic>
      <p:pic>
        <p:nvPicPr>
          <p:cNvPr id="6" name="Рисунок 5" descr="http://technicamolodezhi.ru/upload/medialibrary/00c/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37112"/>
            <a:ext cx="1476164" cy="1188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фото нижегородцы чкалов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869160"/>
            <a:ext cx="1296144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2915816" y="3152000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</a:t>
            </a:r>
            <a:r>
              <a:rPr lang="ru-RU" dirty="0"/>
              <a:t>«У каждого человека три характера: тот, </a:t>
            </a:r>
            <a:r>
              <a:rPr lang="ru-RU" dirty="0" smtClean="0"/>
              <a:t>                   который </a:t>
            </a:r>
            <a:r>
              <a:rPr lang="ru-RU" dirty="0"/>
              <a:t>ему приписывают,  </a:t>
            </a:r>
            <a:r>
              <a:rPr lang="ru-RU" dirty="0" smtClean="0"/>
              <a:t>тот</a:t>
            </a:r>
            <a:r>
              <a:rPr lang="ru-RU" dirty="0"/>
              <a:t>, который он сам себе приписывает, и, наконец, тот, который есть в действительности» </a:t>
            </a:r>
          </a:p>
          <a:p>
            <a:r>
              <a:rPr lang="ru-RU" dirty="0"/>
              <a:t>                                                                             В. Гюго</a:t>
            </a:r>
          </a:p>
        </p:txBody>
      </p:sp>
    </p:spTree>
    <p:extLst>
      <p:ext uri="{BB962C8B-B14F-4D97-AF65-F5344CB8AC3E}">
        <p14:creationId xmlns:p14="http://schemas.microsoft.com/office/powerpoint/2010/main" val="1700745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исследования:</a:t>
            </a:r>
            <a:endParaRPr lang="ru-RU" sz="4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Обусловлена тем, что в человеке с детства нужно воспитывать  такие духовные ценности, как патриотизм, любовь к Родине, готовность пожертвовать собой во имя Отчизны.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Изучение и сохранения прошлого нашего края важнейшая патриотическая, нравственная и культурная задача.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871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985748"/>
            <a:ext cx="7488832" cy="480131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291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проекта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информационно-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исследовательский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291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Срок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реализации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долгосрочный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2915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Участники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проекта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: дети подготовительной группы, педагог, родители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любознательности как интегративного качества у детей старшего дошкольного возраста через ознакомление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историей  Нижегородской области.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1.Ознакомление  с понятиями «характер», «черты характера»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.Приобщение детей к прошлому своей культуры.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Создание условий для формирования нравственных ценностей.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 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– ценностное отношение к малой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желания включаться в жизнь города, группы, детского сада.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.Способствовать развитию творческих способностей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2915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7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.Формировать умение давать развернутые ответы, развивать диалогическую и монологическую речь.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291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 этап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0" lvl="8" indent="0">
              <a:buNone/>
            </a:pPr>
            <a:r>
              <a:rPr lang="ru-RU" sz="2400" dirty="0"/>
              <a:t>1. Формулирование </a:t>
            </a:r>
            <a:r>
              <a:rPr lang="ru-RU" sz="2400" dirty="0" smtClean="0"/>
              <a:t>проблемы( вовлечение детей в проектную деятельность)</a:t>
            </a:r>
            <a:endParaRPr lang="ru-RU" sz="2400" dirty="0"/>
          </a:p>
          <a:p>
            <a:pPr marL="2286000" lvl="8" indent="0">
              <a:buNone/>
            </a:pPr>
            <a:r>
              <a:rPr lang="ru-RU" sz="2400" dirty="0"/>
              <a:t>2.Сбор и накопление </a:t>
            </a:r>
            <a:r>
              <a:rPr lang="ru-RU" sz="2400" dirty="0" smtClean="0"/>
              <a:t>материала (разработка плана достижения цели, составления плана проекта)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97291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План проекта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4767808"/>
          </a:xfrm>
        </p:spPr>
        <p:txBody>
          <a:bodyPr>
            <a:normAutofit/>
          </a:bodyPr>
          <a:lstStyle/>
          <a:p>
            <a:pPr marL="2286000" lvl="8" indent="0">
              <a:buNone/>
            </a:pPr>
            <a:endParaRPr lang="ru-RU" sz="1600" dirty="0"/>
          </a:p>
          <a:p>
            <a:pPr marL="2286000" lvl="8" indent="0">
              <a:buNone/>
            </a:pPr>
            <a:endParaRPr lang="ru-RU" sz="1600" dirty="0" smtClean="0"/>
          </a:p>
          <a:p>
            <a:pPr marL="2286000" lvl="8" indent="0">
              <a:buNone/>
            </a:pPr>
            <a:endParaRPr lang="ru-RU" sz="1600" dirty="0"/>
          </a:p>
          <a:p>
            <a:pPr marL="2286000" lvl="8" indent="0">
              <a:buNone/>
            </a:pPr>
            <a:endParaRPr lang="ru-RU" sz="1600" dirty="0" smtClean="0"/>
          </a:p>
          <a:p>
            <a:pPr marL="2286000" lvl="8" indent="0">
              <a:buNone/>
            </a:pPr>
            <a:endParaRPr lang="ru-RU" sz="1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848484"/>
              </p:ext>
            </p:extLst>
          </p:nvPr>
        </p:nvGraphicFramePr>
        <p:xfrm>
          <a:off x="467544" y="2060848"/>
          <a:ext cx="8208912" cy="2560320"/>
        </p:xfrm>
        <a:graphic>
          <a:graphicData uri="http://schemas.openxmlformats.org/drawingml/2006/table">
            <a:tbl>
              <a:tblPr/>
              <a:tblGrid>
                <a:gridCol w="1914795"/>
                <a:gridCol w="6294117"/>
              </a:tblGrid>
              <a:tr h="100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Тема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Цель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Знакомство</a:t>
                      </a:r>
                      <a:r>
                        <a:rPr kumimoji="0"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детей с понятием «характер», «черты характера»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Познакомить детей с </a:t>
                      </a:r>
                      <a:r>
                        <a:rPr kumimoji="0"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понятием характер, черты характера ; познакомить с алгоритмом  составлением схемы характера человека;</a:t>
                      </a:r>
                      <a:endParaRPr kumimoji="0" lang="ru-RU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6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Знакомство детей с жизнью</a:t>
                      </a:r>
                      <a:r>
                        <a:rPr kumimoji="0"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нижегородцев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прославившими наш нижегородский край: А.М. Горький,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В.П. Чкалов,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И.П. Кулибин</a:t>
                      </a: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1.Закрепить знания детей о том, как люди чтят память о знаменитых людях – земляках, прославивших наш город.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Воспитывать чувство гордости желание быть похожими на 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этих </a:t>
                      </a:r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людей.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3.Составить схему</a:t>
                      </a:r>
                      <a:r>
                        <a:rPr kumimoji="0" lang="ru-RU" sz="12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характера , охарактеризовать каждого героя.</a:t>
                      </a:r>
                      <a:endParaRPr kumimoji="0" lang="ru-RU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1935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2</a:t>
            </a:r>
            <a:r>
              <a:rPr lang="ru-RU" sz="2800" dirty="0" smtClean="0"/>
              <a:t> этап</a:t>
            </a:r>
            <a:endParaRPr lang="ru-RU" sz="2800" dirty="0"/>
          </a:p>
        </p:txBody>
      </p:sp>
      <p:pic>
        <p:nvPicPr>
          <p:cNvPr id="6" name="Picture 2" descr="D:\Мамочка\DSCN39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01" y="2017459"/>
            <a:ext cx="3802268" cy="285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Мамочка\DSCN39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490" y="2780928"/>
            <a:ext cx="418795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305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D:\Мамочка\DSCN39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5328592" cy="424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134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cbs-kstovo.ru/images/my-image/cdb/2014.02.02/malenkie-rasskazy-o-velikom-letchike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3045171" cy="4389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chitai-gorod.ru/upload/iblock/ef8/ef8822d257430f1e88ff29d558adb97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1844824"/>
            <a:ext cx="3528392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47172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622</TotalTime>
  <Words>389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Муниципальное  автономное дошкольное образовательное учреждение детский сад комбинированного вида №1 «Ласточка» </vt:lpstr>
      <vt:lpstr>Тема проекта:</vt:lpstr>
      <vt:lpstr>Актуальность исследования:</vt:lpstr>
      <vt:lpstr>Презентация PowerPoint</vt:lpstr>
      <vt:lpstr>1 этап</vt:lpstr>
      <vt:lpstr>         План проекта</vt:lpstr>
      <vt:lpstr>2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3 этап</vt:lpstr>
      <vt:lpstr>Работа с родителями</vt:lpstr>
      <vt:lpstr>Вывод</vt:lpstr>
    </vt:vector>
  </TitlesOfParts>
  <Company>Детсад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Бухгалтерия</dc:creator>
  <cp:lastModifiedBy>Михаил</cp:lastModifiedBy>
  <cp:revision>59</cp:revision>
  <dcterms:created xsi:type="dcterms:W3CDTF">2015-02-03T06:43:52Z</dcterms:created>
  <dcterms:modified xsi:type="dcterms:W3CDTF">2020-11-15T17:17:08Z</dcterms:modified>
</cp:coreProperties>
</file>