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AB033-B43A-4AEE-BCD1-B7EB3F18BCE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5A9A4-F271-4336-84AB-47FC8DD883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729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</a:t>
            </a:r>
            <a:r>
              <a:rPr lang="en-US" dirty="0" smtClean="0"/>
              <a:t>: “ </a:t>
            </a:r>
            <a:r>
              <a:rPr lang="ru-RU" dirty="0" smtClean="0"/>
              <a:t>Дом в котором мы живем</a:t>
            </a:r>
            <a:r>
              <a:rPr lang="en-US" dirty="0" smtClean="0"/>
              <a:t>”</a:t>
            </a:r>
            <a:br>
              <a:rPr lang="en-US" dirty="0" smtClean="0"/>
            </a:br>
            <a:r>
              <a:rPr lang="ru-RU" dirty="0" smtClean="0"/>
              <a:t>воспитатель</a:t>
            </a:r>
            <a:r>
              <a:rPr lang="en-US" dirty="0" smtClean="0"/>
              <a:t>: </a:t>
            </a:r>
            <a:r>
              <a:rPr lang="ru-RU" dirty="0" smtClean="0"/>
              <a:t>Васильева Е.Х.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459432"/>
            <a:ext cx="9324527" cy="9458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1" y="980728"/>
            <a:ext cx="896448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5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 Дом,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мы живем”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 воспитатель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Васильева Е.Х</a:t>
            </a:r>
          </a:p>
        </p:txBody>
      </p:sp>
    </p:spTree>
    <p:extLst>
      <p:ext uri="{BB962C8B-B14F-4D97-AF65-F5344CB8AC3E}">
        <p14:creationId xmlns:p14="http://schemas.microsoft.com/office/powerpoint/2010/main" val="209377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936" y="-531440"/>
            <a:ext cx="9180065" cy="13415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692696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углублять и расширять знания о различных видах животных (насекомых, птиц, зверей) и их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жилищах.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7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оспитатель\Desktop\гр. Лучики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2061" y="188640"/>
            <a:ext cx="1120258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4386" r="17440" b="44189"/>
          <a:stretch/>
        </p:blipFill>
        <p:spPr bwMode="auto">
          <a:xfrm>
            <a:off x="6372200" y="4776316"/>
            <a:ext cx="2998725" cy="2789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0" t="34192" r="59662" b="45847"/>
          <a:stretch/>
        </p:blipFill>
        <p:spPr bwMode="auto">
          <a:xfrm>
            <a:off x="195371" y="2636912"/>
            <a:ext cx="2046180" cy="1939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AFFF2"/>
              </a:clrFrom>
              <a:clrTo>
                <a:srgbClr val="FAFF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33" t="8258" r="17734" b="74213"/>
          <a:stretch/>
        </p:blipFill>
        <p:spPr bwMode="auto">
          <a:xfrm>
            <a:off x="6084168" y="306423"/>
            <a:ext cx="2845980" cy="2429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6" t="4782" r="58931" b="72595"/>
          <a:stretch/>
        </p:blipFill>
        <p:spPr bwMode="auto">
          <a:xfrm>
            <a:off x="2123728" y="4899646"/>
            <a:ext cx="1998493" cy="2078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67" t="64040" r="14965" b="14362"/>
          <a:stretch/>
        </p:blipFill>
        <p:spPr bwMode="auto">
          <a:xfrm>
            <a:off x="5981327" y="1837787"/>
            <a:ext cx="3162674" cy="2738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E1F0F3"/>
              </a:clrFrom>
              <a:clrTo>
                <a:srgbClr val="E1F0F3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5942" b="85410" l="13090" r="360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23" t="63508" r="61111" b="12156"/>
          <a:stretch/>
        </p:blipFill>
        <p:spPr bwMode="auto">
          <a:xfrm>
            <a:off x="611560" y="662018"/>
            <a:ext cx="1512168" cy="1815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409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79 0.00648 L 0.06354 0.00648 L 0.06354 0.0449 L 0.17188 0.0449 L 0.17188 0.08333 L 0.28021 0.08333 L 0.28021 0.12175 L 0.38854 0.12175 L 0.38854 0.16018 L 0.49688 0.16018 L 0.49688 0.19861 L 0.60521 0.19861 L 0.60521 0.23703 L 0.71372 0.23703 L 0.71372 0.27546 " pathEditMode="relative" rAng="0" ptsTypes="FFFFFFFFFFFFFFF">
                                      <p:cBhvr>
                                        <p:cTn id="6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917" y="1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378 0.02083 L 0.74462 0.367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20" y="1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1.11111E-6 -0.3581 C 1.11111E-6 -0.51898 0.14878 -0.71621 0.27014 -0.71621 L 0.54045 -0.71621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14" y="-3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оспитатель\Desktop\гр. Лучики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8" t="63183" r="57440" b="13870"/>
          <a:stretch/>
        </p:blipFill>
        <p:spPr bwMode="auto">
          <a:xfrm>
            <a:off x="514772" y="4682431"/>
            <a:ext cx="1852352" cy="1865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7" t="64372" r="18713" b="15470"/>
          <a:stretch/>
        </p:blipFill>
        <p:spPr bwMode="auto">
          <a:xfrm>
            <a:off x="5471161" y="-283085"/>
            <a:ext cx="3322320" cy="3159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0" t="33186" r="58092" b="43742"/>
          <a:stretch/>
        </p:blipFill>
        <p:spPr bwMode="auto">
          <a:xfrm>
            <a:off x="320070" y="260648"/>
            <a:ext cx="2241755" cy="2237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8" t="34609" r="15583" b="47599"/>
          <a:stretch/>
        </p:blipFill>
        <p:spPr bwMode="auto">
          <a:xfrm>
            <a:off x="5004048" y="2342275"/>
            <a:ext cx="4015926" cy="2936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7" t="5969" r="56667" b="73048"/>
          <a:stretch/>
        </p:blipFill>
        <p:spPr bwMode="auto">
          <a:xfrm>
            <a:off x="5940152" y="4513006"/>
            <a:ext cx="3367975" cy="3197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60" t="4240" r="15941" b="73097"/>
          <a:stretch/>
        </p:blipFill>
        <p:spPr bwMode="auto">
          <a:xfrm>
            <a:off x="218735" y="2876588"/>
            <a:ext cx="1800012" cy="1836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9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07407E-6 L 0.51562 0.393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81" y="1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0.6217 0.324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76" y="1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022E-16 L 0.61822 -0.581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3" y="-2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спитатель\Desktop\гр. Лучики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947" y="0"/>
            <a:ext cx="92756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47" t="5324" r="16300" b="72774"/>
          <a:stretch/>
        </p:blipFill>
        <p:spPr bwMode="auto">
          <a:xfrm>
            <a:off x="26906" y="2444546"/>
            <a:ext cx="2600878" cy="2619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4" t="6488" r="61175" b="72439"/>
          <a:stretch/>
        </p:blipFill>
        <p:spPr bwMode="auto">
          <a:xfrm>
            <a:off x="6972965" y="29496"/>
            <a:ext cx="1814052" cy="2043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5" t="34246" r="58737" b="44198"/>
          <a:stretch/>
        </p:blipFill>
        <p:spPr bwMode="auto">
          <a:xfrm>
            <a:off x="6818106" y="2291918"/>
            <a:ext cx="2123769" cy="209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4" t="33392" r="16873" b="44097"/>
          <a:stretch/>
        </p:blipFill>
        <p:spPr bwMode="auto">
          <a:xfrm>
            <a:off x="251519" y="-109912"/>
            <a:ext cx="2537197" cy="2554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2" t="67564" r="15225" b="13728"/>
          <a:stretch/>
        </p:blipFill>
        <p:spPr bwMode="auto">
          <a:xfrm>
            <a:off x="169575" y="4941168"/>
            <a:ext cx="2806519" cy="2316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5" t="66370" r="56667" b="16516"/>
          <a:stretch/>
        </p:blipFill>
        <p:spPr bwMode="auto">
          <a:xfrm>
            <a:off x="6901435" y="5080532"/>
            <a:ext cx="2320659" cy="1659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6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-0.74757 0.45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78" y="2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407E-6 L -0.73195 -0.322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97" y="-1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361 -0.02176 C -0.20868 -0.0919 -0.39306 -0.15301 -0.64011 -0.15695 C -0.87604 -0.16227 -1.09636 -0.11505 -1.11111 -0.047 C -1.12969 0.0162 -0.97483 0.07476 -0.75365 0.07916 C -0.55157 0.0824 -0.35972 0.04351 -0.34497 -0.01528 C -0.33038 -0.06875 -0.45972 -0.11945 -0.64705 -0.12362 C -0.82032 -0.12662 -0.98282 -0.09422 -0.99375 -0.04468 C -1.00417 -0.0007 -0.90157 0.04236 -0.7467 0.04444 C -0.6066 0.04745 -0.47431 0.02222 -0.46285 -0.0176 C -0.45573 -0.05325 -0.53316 -0.08774 -0.65469 -0.09005 C -0.76146 -0.0919 -0.86823 -0.07315 -0.87604 -0.0426 C -0.88282 -0.01644 -0.82795 0.00856 -0.73907 0.01088 C -0.66545 0.01296 -0.5882 0.00138 -0.5842 -0.01945 C -0.57726 -0.03635 -0.6066 -0.05417 -0.66181 -0.05649 C -0.70643 -0.05649 -0.7507 -0.05209 -0.75764 -0.04075 C -0.76146 -0.03334 -0.75365 -0.02593 -0.73212 -0.02269 C -0.72136 -0.02176 -0.71354 -0.02176 -0.70261 -0.02269 " pathEditMode="relative" rAng="0" ptsTypes="fffffffffffffffff">
                                      <p:cBhvr>
                                        <p:cTn id="14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566" y="-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оспитатель\Desktop\гр. Лучики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2598"/>
            <a:ext cx="9144000" cy="746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DF4"/>
              </a:clrFrom>
              <a:clrTo>
                <a:srgbClr val="FFFD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6" t="71562" r="69823" b="10867"/>
          <a:stretch/>
        </p:blipFill>
        <p:spPr bwMode="auto">
          <a:xfrm>
            <a:off x="6330400" y="4589156"/>
            <a:ext cx="1607576" cy="1740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1" t="71673" r="37517" b="10437"/>
          <a:stretch/>
        </p:blipFill>
        <p:spPr bwMode="auto">
          <a:xfrm>
            <a:off x="755576" y="-357169"/>
            <a:ext cx="2304256" cy="2517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46" t="28715" r="4936" b="54352"/>
          <a:stretch/>
        </p:blipFill>
        <p:spPr bwMode="auto">
          <a:xfrm rot="5400000">
            <a:off x="5554258" y="-172900"/>
            <a:ext cx="1873046" cy="1677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55" t="3355" r="6058" b="78184"/>
          <a:stretch/>
        </p:blipFill>
        <p:spPr bwMode="auto">
          <a:xfrm rot="5400000">
            <a:off x="395536" y="4725144"/>
            <a:ext cx="266429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13" t="48461" r="4167" b="34014"/>
          <a:stretch/>
        </p:blipFill>
        <p:spPr bwMode="auto">
          <a:xfrm rot="5400000">
            <a:off x="192615" y="2174631"/>
            <a:ext cx="3070138" cy="2554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73" t="71818" r="4348" b="12177"/>
          <a:stretch/>
        </p:blipFill>
        <p:spPr bwMode="auto">
          <a:xfrm rot="5400000">
            <a:off x="5940148" y="2334975"/>
            <a:ext cx="2017508" cy="158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751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-0.49341 0.81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70" y="4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-0.58282 0.05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49" y="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-0.60313 -0.642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56" y="-3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91</TotalTime>
  <Words>40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Игра: “ Дом в котором мы живем” воспитатель: Васильева Е.Х.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Игра: “ Дом в котором мы живем” воспитатель: Васильева Е.Х. </dc:title>
  <dc:creator>Воспитатель</dc:creator>
  <cp:lastModifiedBy>Соловьёва</cp:lastModifiedBy>
  <cp:revision>13</cp:revision>
  <dcterms:created xsi:type="dcterms:W3CDTF">2020-11-16T09:31:41Z</dcterms:created>
  <dcterms:modified xsi:type="dcterms:W3CDTF">2020-11-16T11:15:13Z</dcterms:modified>
</cp:coreProperties>
</file>