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28" r:id="rId1"/>
  </p:sldMasterIdLst>
  <p:notesMasterIdLst>
    <p:notesMasterId r:id="rId17"/>
  </p:notesMasterIdLst>
  <p:sldIdLst>
    <p:sldId id="256" r:id="rId2"/>
    <p:sldId id="271" r:id="rId3"/>
    <p:sldId id="317" r:id="rId4"/>
    <p:sldId id="318" r:id="rId5"/>
    <p:sldId id="315" r:id="rId6"/>
    <p:sldId id="302" r:id="rId7"/>
    <p:sldId id="303" r:id="rId8"/>
    <p:sldId id="306" r:id="rId9"/>
    <p:sldId id="305" r:id="rId10"/>
    <p:sldId id="307" r:id="rId11"/>
    <p:sldId id="309" r:id="rId12"/>
    <p:sldId id="308" r:id="rId13"/>
    <p:sldId id="310" r:id="rId14"/>
    <p:sldId id="313" r:id="rId15"/>
    <p:sldId id="267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425" autoAdjust="0"/>
  </p:normalViewPr>
  <p:slideViewPr>
    <p:cSldViewPr snapToGrid="0">
      <p:cViewPr varScale="1">
        <p:scale>
          <a:sx n="115" d="100"/>
          <a:sy n="115" d="100"/>
        </p:scale>
        <p:origin x="-3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3E3F6-E09F-41B4-BE10-DB63AFC8BCB6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6042E-C5A1-453B-A74A-D01CFADC96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352131-B1C2-4604-ACC4-CA3859F14159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>
              <a:defRPr/>
            </a:pPr>
            <a:fld id="{2DCBA4E2-F308-494C-BC13-9B0493FBF6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4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0868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04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2121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8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B19AEF-F5DB-47AB-875F-92E4B34C18B4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5E327-147F-4C05-94A4-36B954EFD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55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E52CDB-20DF-4E39-B234-63AF154BD17F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09678E-9881-4B8D-A507-236667378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7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74837E-D31A-4C8B-8200-AE87BA1688FD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E0719-695B-4600-B1F8-C57DC76A7B0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4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EDEA64-C385-4A0B-A9D3-55E503EBC698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C38F662C-54DE-4CA6-9EE8-DBEB42FE91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68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FFD8F-4038-4911-B54A-A9B3BFF59873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EC239B33-9E28-40B5-B4A6-E0B4140176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6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7FF6DE-F0FA-475E-A9F6-993EA326BFBA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73ADD379-9F41-4E27-9DA5-3EE6F4D0A1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437E76-7A7C-474A-9129-350EBDC1FDB0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4D2E8-DA87-4B89-8DDE-B95CD05A87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21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2E0ADA-4E02-4C6D-9D51-8DB1DDF5E2FC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F7D0EC-7C1D-4A63-8505-ED7DB8FBE3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6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E977E3-BDC1-43BB-B02C-E12562997188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58872-A9B9-43B7-8CB4-F3CF31054B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842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A83C6F-FCAB-40DE-98DC-92B78404BF62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96B7EA35-1474-4C28-8BED-415CC94BAD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99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ADB861-B410-4B68-AEAD-8D767F2E06E5}" type="datetimeFigureOut">
              <a:rPr lang="ru-RU" smtClean="0"/>
              <a:pPr>
                <a:defRPr/>
              </a:pPr>
              <a:t>16.11.2020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105118C9-5507-423E-AFC2-88E82417DF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1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9" r:id="rId1"/>
    <p:sldLayoutId id="2147484630" r:id="rId2"/>
    <p:sldLayoutId id="2147484631" r:id="rId3"/>
    <p:sldLayoutId id="2147484632" r:id="rId4"/>
    <p:sldLayoutId id="2147484633" r:id="rId5"/>
    <p:sldLayoutId id="2147484634" r:id="rId6"/>
    <p:sldLayoutId id="2147484635" r:id="rId7"/>
    <p:sldLayoutId id="2147484636" r:id="rId8"/>
    <p:sldLayoutId id="2147484637" r:id="rId9"/>
    <p:sldLayoutId id="2147484638" r:id="rId10"/>
    <p:sldLayoutId id="2147484639" r:id="rId11"/>
    <p:sldLayoutId id="2147484640" r:id="rId12"/>
    <p:sldLayoutId id="2147484641" r:id="rId13"/>
    <p:sldLayoutId id="2147484642" r:id="rId14"/>
    <p:sldLayoutId id="2147484643" r:id="rId15"/>
    <p:sldLayoutId id="21474846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6191" y="619309"/>
            <a:ext cx="7736114" cy="194212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 Методы и приемы » </a:t>
            </a:r>
            <a: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br>
              <a:rPr lang="en-US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7674" y="3106738"/>
            <a:ext cx="4845050" cy="37512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083" y="2377440"/>
            <a:ext cx="6250329" cy="4114800"/>
          </a:xfrm>
          <a:prstGeom prst="rect">
            <a:avLst/>
          </a:prstGeom>
        </p:spPr>
      </p:pic>
    </p:spTree>
  </p:cSld>
  <p:clrMapOvr>
    <a:masterClrMapping/>
  </p:clrMapOvr>
  <p:transition spd="slow" advTm="791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6929" y="196949"/>
            <a:ext cx="8817683" cy="10691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комплексы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упражнений включают: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1003" y="1491175"/>
            <a:ext cx="9875520" cy="5008099"/>
          </a:xfrm>
        </p:spPr>
        <p:txBody>
          <a:bodyPr>
            <a:noAutofit/>
          </a:bodyPr>
          <a:lstStyle/>
          <a:p>
            <a:pPr lvl="0"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Растяжки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нормализуют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гипертонус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(чрезмерное мышечное напряжение) и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гипотонус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(неконтролируемая мышечная вялость). </a:t>
            </a:r>
          </a:p>
          <a:p>
            <a:pPr lvl="0"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Глазодвигательные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позволяют расширить поле зрения, улучшить восприятие. Однонаправленные и разнонаправленные движения глаз и языка развивают межполушарное взаимодействие и повышают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энергетизацию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организма. </a:t>
            </a:r>
          </a:p>
          <a:p>
            <a:pPr lvl="0"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выполнении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телесных движений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развивается межполушарное взаимодействие, снимаются непроизвольные, непреднамеренные движения и мышечные зажимы. 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15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072" y="477837"/>
            <a:ext cx="8784516" cy="588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59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74" y="338137"/>
            <a:ext cx="8779176" cy="583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981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46" y="379829"/>
            <a:ext cx="9636369" cy="595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51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7779" y="337625"/>
            <a:ext cx="9056834" cy="105507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Внедряя в работу комплексное сочетание технологий   решаются следующие задачи: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66091"/>
            <a:ext cx="8915400" cy="510657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повышается интерес к занятиям, а так же к выполнению физических упражнений.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Увеличивается уровень их физической подготовленности, развитие физических качеств: (мышечной силы, ловкости, выносливости, гибкости, координационных способностей).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Развиваются психические качества: (внимание, память, воображение, умственные способности).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Происходит воспитание нравственных качеств, коммуникабельности.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Происходит укрепление костно-мышечной системы, повышение функциональной деятельности органов и систем организма.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3109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514" y="376012"/>
            <a:ext cx="7553320" cy="990686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 smtClean="0">
                <a:solidFill>
                  <a:schemeClr val="accent4"/>
                </a:solidFill>
              </a:rPr>
              <a:t>Спасибо за внимание!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026" name="Picture 2" descr="https://ds02.infourok.ru/uploads/ex/0077/0005f3e6-089a2a4b/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4080" y="1640114"/>
            <a:ext cx="6546320" cy="490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257" y="522514"/>
            <a:ext cx="9985829" cy="2307772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/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состояние полного физического,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благополучия, а не просто отсутствие болезней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физических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дефектов.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здравоохранения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391" y="3302001"/>
            <a:ext cx="4305904" cy="32294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4331" y="721976"/>
            <a:ext cx="9433086" cy="1992196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технология»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2501485" y="-609600"/>
            <a:ext cx="8684675" cy="1516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463" y="3885475"/>
            <a:ext cx="4019764" cy="2682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278" y="3894078"/>
            <a:ext cx="4557336" cy="267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02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1714" y="736490"/>
            <a:ext cx="9985829" cy="2021224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Здоровьесберегающая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в дошкольном образовании»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,направленная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сохранение, поддержание, обогащение здоровья субъектов педагогического процесса в детском саду: детей, педагогов, родителей.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776" y="3853268"/>
            <a:ext cx="3048000" cy="2048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205" y="3783729"/>
            <a:ext cx="3863955" cy="218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556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59" y="801858"/>
            <a:ext cx="7080069" cy="543130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Использование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кинезиологических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упражнений как вид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здоровьесберегающих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технологий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E:\кинезиология\hello_html_m3df505ea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48110" y="2757269"/>
            <a:ext cx="4684541" cy="3477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692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наука о развитии головного мозга через движение, о развитии умственных способностей и физического здоровья через определённые двигательные упражнения.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5" descr="E:\кинезиология\image001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14" y="2931014"/>
            <a:ext cx="23241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65563" y="3179298"/>
            <a:ext cx="7104185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 fontAlgn="auto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</a:pP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комплекс движений, позволяющих активизировать межполушарное взаимодействие, при котором полушария обмениваются информацией, происходит синхронизация их работы.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342900" lvl="0" indent="-342900" defTabSz="457200" fontAlgn="auto"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01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8966" y="567839"/>
            <a:ext cx="7033846" cy="144384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Что включают в себя комплексы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кинезиологических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упражнений?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1175" y="1547446"/>
            <a:ext cx="10013437" cy="4234376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8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ct val="115000"/>
              </a:lnSpc>
              <a:buClr>
                <a:srgbClr val="A53010"/>
              </a:buClr>
            </a:pPr>
            <a:r>
              <a:rPr lang="ru-RU" sz="8000" dirty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Дыхательные упражнения; </a:t>
            </a:r>
          </a:p>
          <a:p>
            <a:pPr>
              <a:lnSpc>
                <a:spcPct val="115000"/>
              </a:lnSpc>
            </a:pP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-Глазодвигательные </a:t>
            </a: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упражнения</a:t>
            </a: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</a:pP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Телесные упражнения</a:t>
            </a: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ru-RU" sz="70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Упражнения для развития мелкой моторики</a:t>
            </a: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  <a:endParaRPr lang="ru-RU" sz="70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Упражнения на релаксацию</a:t>
            </a:r>
            <a:r>
              <a:rPr lang="ru-RU" sz="7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70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7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Растяжки;</a:t>
            </a:r>
          </a:p>
          <a:p>
            <a:pPr lvl="0">
              <a:buClr>
                <a:srgbClr val="90C226"/>
              </a:buClr>
              <a:buSzPct val="80000"/>
              <a:buFont typeface="Wingdings 3" charset="2"/>
              <a:buChar char="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448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9841" y="1392702"/>
            <a:ext cx="9541093" cy="50080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45391" y="365760"/>
            <a:ext cx="310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Упражнение «Колечко»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6240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26514" y="337626"/>
            <a:ext cx="6081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Упражнение «Кулак-ребро-ладонь»</a:t>
            </a:r>
            <a:endParaRPr lang="ru-RU" sz="2800" dirty="0"/>
          </a:p>
        </p:txBody>
      </p:sp>
      <p:pic>
        <p:nvPicPr>
          <p:cNvPr id="6" name="Объект 4"/>
          <p:cNvPicPr>
            <a:picLocks noGrp="1"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61112" y="1194325"/>
            <a:ext cx="9460620" cy="52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7190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2571</TotalTime>
  <Words>243</Words>
  <Application>Microsoft Office PowerPoint</Application>
  <PresentationFormat>Произвольный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«Современные инновационные здоровьесберегающие технологии. Методы и приемы »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Кинезиология – наука о развитии головного мозга через движение, о развитии умственных способностей и физического здоровья через определённые двигательные упражнения.  </vt:lpstr>
      <vt:lpstr>Что включают в себя комплексы  кинезиологических упражнений? </vt:lpstr>
      <vt:lpstr>Презентация PowerPoint</vt:lpstr>
      <vt:lpstr>Презентация PowerPoint</vt:lpstr>
      <vt:lpstr>В комплексы кинезиологических упражнений включают:</vt:lpstr>
      <vt:lpstr>Презентация PowerPoint</vt:lpstr>
      <vt:lpstr>Презентация PowerPoint</vt:lpstr>
      <vt:lpstr>Презентация PowerPoint</vt:lpstr>
      <vt:lpstr>Внедряя в работу комплексное сочетание технологий   решаются следующие задачи: </vt:lpstr>
      <vt:lpstr>    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Иван</cp:lastModifiedBy>
  <cp:revision>248</cp:revision>
  <dcterms:created xsi:type="dcterms:W3CDTF">2015-03-28T18:19:00Z</dcterms:created>
  <dcterms:modified xsi:type="dcterms:W3CDTF">2020-11-16T12:29:45Z</dcterms:modified>
</cp:coreProperties>
</file>