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5" r:id="rId6"/>
    <p:sldId id="266" r:id="rId7"/>
    <p:sldId id="267" r:id="rId8"/>
    <p:sldId id="268" r:id="rId9"/>
    <p:sldId id="269" r:id="rId10"/>
    <p:sldId id="273" r:id="rId11"/>
    <p:sldId id="27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84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C414D-1E2E-413C-B43E-35199459A6D1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AF0A-DD78-4583-B6E7-696F482EE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978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C414D-1E2E-413C-B43E-35199459A6D1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AF0A-DD78-4583-B6E7-696F482EE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004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C414D-1E2E-413C-B43E-35199459A6D1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AF0A-DD78-4583-B6E7-696F482EE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194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C414D-1E2E-413C-B43E-35199459A6D1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AF0A-DD78-4583-B6E7-696F482EE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932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C414D-1E2E-413C-B43E-35199459A6D1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AF0A-DD78-4583-B6E7-696F482EE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226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C414D-1E2E-413C-B43E-35199459A6D1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AF0A-DD78-4583-B6E7-696F482EE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45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C414D-1E2E-413C-B43E-35199459A6D1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AF0A-DD78-4583-B6E7-696F482EE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145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C414D-1E2E-413C-B43E-35199459A6D1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AF0A-DD78-4583-B6E7-696F482EE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538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C414D-1E2E-413C-B43E-35199459A6D1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AF0A-DD78-4583-B6E7-696F482EE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157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C414D-1E2E-413C-B43E-35199459A6D1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AF0A-DD78-4583-B6E7-696F482EE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335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C414D-1E2E-413C-B43E-35199459A6D1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9AF0A-DD78-4583-B6E7-696F482EE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48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C414D-1E2E-413C-B43E-35199459A6D1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9AF0A-DD78-4583-B6E7-696F482EE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72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0"/>
            <a:ext cx="9144000" cy="5012575"/>
          </a:xfrm>
        </p:spPr>
        <p:txBody>
          <a:bodyPr>
            <a:normAutofit/>
          </a:bodyPr>
          <a:lstStyle/>
          <a:p>
            <a:r>
              <a:rPr lang="ru-RU" b="1" dirty="0"/>
              <a:t>Краткосрочный проект во второй группе раннего возраста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ТЕМА: «ИГРУШКИ»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999" y="5934075"/>
            <a:ext cx="10182225" cy="5715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                                      Воспитатель: </a:t>
            </a:r>
            <a:r>
              <a:rPr lang="ru-RU" dirty="0" err="1" smtClean="0"/>
              <a:t>Кашапова</a:t>
            </a:r>
            <a:r>
              <a:rPr lang="ru-RU" dirty="0" smtClean="0"/>
              <a:t> Г.М.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444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Содержание деятельности родителей</a:t>
            </a:r>
            <a:r>
              <a:rPr lang="ru-RU" b="1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 1. Помощь родителей при подборе игрушек.</a:t>
            </a:r>
          </a:p>
          <a:p>
            <a:r>
              <a:rPr lang="ru-RU" dirty="0"/>
              <a:t> 2. Беседа с родителями  на тему “Любимая игрушка моего ребёнка”.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8516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III. Заключительный этап.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Фотоколлаж</a:t>
            </a:r>
            <a:r>
              <a:rPr lang="ru-RU" dirty="0"/>
              <a:t>: «Я играю».</a:t>
            </a:r>
          </a:p>
          <a:p>
            <a:r>
              <a:rPr lang="ru-RU" dirty="0"/>
              <a:t>•  Демонстрация книжек - игрушек по стихам А. </a:t>
            </a:r>
            <a:r>
              <a:rPr lang="ru-RU" dirty="0" err="1"/>
              <a:t>Барто</a:t>
            </a:r>
            <a:r>
              <a:rPr lang="ru-RU" dirty="0"/>
              <a:t>.</a:t>
            </a:r>
          </a:p>
          <a:p>
            <a:r>
              <a:rPr lang="ru-RU" dirty="0"/>
              <a:t>Развлечение - праздник с музыкальным руководителем "Мои любимые игрушки"</a:t>
            </a:r>
          </a:p>
          <a:p>
            <a:r>
              <a:rPr lang="ru-RU" dirty="0"/>
              <a:t>Анализируя проделанную работу можно сделать выводы:</a:t>
            </a:r>
          </a:p>
          <a:p>
            <a:r>
              <a:rPr lang="ru-RU" dirty="0"/>
              <a:t>1. Тема разработанного проекта выбрана с учетом возрастных особенностей детей младшего возраста и объема информации, которая может быть ими воспринята, что положительно повлияло на различные виды их деятельности (игровую, познавательную, художественно-речевую);</a:t>
            </a:r>
          </a:p>
          <a:p>
            <a:r>
              <a:rPr lang="ru-RU" dirty="0"/>
              <a:t> 2. Отмечалась положительная реакция и эмоциональный отклик детей на знакомство с разными видами игрушек, дети проявляли интерес и желание играть с игрушками;</a:t>
            </a:r>
          </a:p>
          <a:p>
            <a:r>
              <a:rPr lang="ru-RU" dirty="0"/>
              <a:t>3. Возросла речевая активность детей, что положительно повлияло на самостоятельную игровую деятельность детей, дети включают в сюжет игры различные игрушки и пытаются осуществлять ролевой </a:t>
            </a:r>
            <a:r>
              <a:rPr lang="ru-RU" dirty="0" smtClean="0"/>
              <a:t>диалог.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3946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Актуальность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Источником накопления чувственного опыта в раннем возрасте является игрушка, так как именно на игрушку ребёнок переносит все свои человеческие чувства.</a:t>
            </a:r>
          </a:p>
          <a:p>
            <a:r>
              <a:rPr lang="ru-RU" dirty="0"/>
              <a:t>Необходимо позаботиться об игрушках, чтобы ребенку можно было организовать игру.</a:t>
            </a:r>
          </a:p>
          <a:p>
            <a:r>
              <a:rPr lang="ru-RU" dirty="0"/>
              <a:t>Игрушка — это не просто забава. Дарить игрушки было распространенным обычаем - подарок приносит ребенку здоровье и благополучие. Но, мы стали замечать, что дети бросают игрушки, вырывают друг у друга, не видят, что игрушки валяются. И поэтому было решено создать книгу игрушек по произведению А. </a:t>
            </a:r>
            <a:r>
              <a:rPr lang="ru-RU" dirty="0" err="1"/>
              <a:t>Барто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835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371600" lvl="3" indent="0">
              <a:buNone/>
            </a:pPr>
            <a:endParaRPr lang="ru-RU" dirty="0"/>
          </a:p>
          <a:p>
            <a:r>
              <a:rPr lang="ru-RU" dirty="0"/>
              <a:t>1. Создание условий для формирования у детей целостной картины мира через познавательно-исследовательскую деятельность.</a:t>
            </a:r>
          </a:p>
          <a:p>
            <a:r>
              <a:rPr lang="ru-RU" dirty="0"/>
              <a:t> 2.Теоретически и экспериментально обосновать педагогические условия, обеспечивающие в своей совокупности успешность развития эмоциональной отзывчивости у детей раннего возраста в процессе формирования познавательной активности к игрушкам.</a:t>
            </a:r>
          </a:p>
          <a:p>
            <a:r>
              <a:rPr lang="ru-RU" dirty="0"/>
              <a:t> 3. Накапливать и обогащать эмоциональный опыт, развивать речь, обогащать словарь.</a:t>
            </a:r>
          </a:p>
          <a:p>
            <a:r>
              <a:rPr lang="ru-RU" dirty="0"/>
              <a:t>4. Развивать наглядно - действенное мышление, стимулировать поиск новых способов решения практических задач при помощи различных предметов (игрушек, предметов быта).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3209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Этапы реализации проекта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I. Подготовительный этап</a:t>
            </a:r>
            <a:r>
              <a:rPr lang="ru-RU" dirty="0"/>
              <a:t>:</a:t>
            </a:r>
          </a:p>
          <a:p>
            <a:r>
              <a:rPr lang="ru-RU" dirty="0"/>
              <a:t>1. Определение педагогами темы, целей и задач, содержание проекта, прогнозирование результата.</a:t>
            </a:r>
          </a:p>
          <a:p>
            <a:r>
              <a:rPr lang="ru-RU" dirty="0"/>
              <a:t>2. Изучить психолого-педагогическую литературу на тему: “Особенности развития предметно-</a:t>
            </a:r>
            <a:r>
              <a:rPr lang="ru-RU" dirty="0" err="1"/>
              <a:t>отобразительной</a:t>
            </a:r>
            <a:r>
              <a:rPr lang="ru-RU" dirty="0"/>
              <a:t> игры детей младшего возраста”.</a:t>
            </a:r>
          </a:p>
          <a:p>
            <a:r>
              <a:rPr lang="ru-RU" dirty="0"/>
              <a:t>3. Обсуждение с родителями проекта, выяснение возможностей, средств, необходимых для реализации проекта, определение содержания деятельности всех участников проекта.</a:t>
            </a:r>
          </a:p>
          <a:p>
            <a:r>
              <a:rPr lang="ru-RU" dirty="0"/>
              <a:t>4. Подбор игрушек.</a:t>
            </a:r>
          </a:p>
          <a:p>
            <a:r>
              <a:rPr lang="ru-RU" dirty="0"/>
              <a:t> 5. Беседа - консультация с родителями на тему: «Как я играю дома».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614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 «Наша Таня»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1. Обследование мяча - тонет или нет в воде (в виде экспериментальной деятельности)</a:t>
            </a:r>
          </a:p>
          <a:p>
            <a:r>
              <a:rPr lang="ru-RU" dirty="0" smtClean="0"/>
              <a:t>2. Чтение и обыгрывание стихотворения А. </a:t>
            </a:r>
            <a:r>
              <a:rPr lang="ru-RU" dirty="0" err="1" smtClean="0"/>
              <a:t>Барто</a:t>
            </a:r>
            <a:r>
              <a:rPr lang="ru-RU" dirty="0" smtClean="0"/>
              <a:t> «Наша Таня».</a:t>
            </a:r>
          </a:p>
          <a:p>
            <a:r>
              <a:rPr lang="ru-RU" dirty="0" smtClean="0"/>
              <a:t>3. Игра с куклой «Угостим куклу чаем».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943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«Мишка»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1. Обследование мишки.</a:t>
            </a:r>
          </a:p>
          <a:p>
            <a:r>
              <a:rPr lang="ru-RU" dirty="0" smtClean="0"/>
              <a:t>2. Чтение и обыгрывание стихотворения А. </a:t>
            </a:r>
            <a:r>
              <a:rPr lang="ru-RU" dirty="0" err="1" smtClean="0"/>
              <a:t>Барто</a:t>
            </a:r>
            <a:r>
              <a:rPr lang="ru-RU" dirty="0" smtClean="0"/>
              <a:t> «Уронили мишку на пол…».</a:t>
            </a:r>
          </a:p>
          <a:p>
            <a:r>
              <a:rPr lang="ru-RU" dirty="0" smtClean="0"/>
              <a:t>3. Развлечение - праздник с музыкальным руководителем "Мои любимые игрушки"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750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«Машина»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 «Машина»</a:t>
            </a:r>
            <a:endParaRPr lang="ru-RU" dirty="0" smtClean="0"/>
          </a:p>
          <a:p>
            <a:r>
              <a:rPr lang="ru-RU" dirty="0" smtClean="0"/>
              <a:t>1. Обследование машины.</a:t>
            </a:r>
          </a:p>
          <a:p>
            <a:r>
              <a:rPr lang="ru-RU" dirty="0" smtClean="0"/>
              <a:t> 2. Чтение и обыгрывание стихотворения А. </a:t>
            </a:r>
            <a:r>
              <a:rPr lang="ru-RU" dirty="0" err="1" smtClean="0"/>
              <a:t>Барто</a:t>
            </a:r>
            <a:r>
              <a:rPr lang="ru-RU" dirty="0" smtClean="0"/>
              <a:t> «Грузовик».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216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«Самолет»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1. Обследование самолета.</a:t>
            </a:r>
          </a:p>
          <a:p>
            <a:r>
              <a:rPr lang="ru-RU" dirty="0" smtClean="0"/>
              <a:t>2. Чтение и обыгрывание стихотворения А. </a:t>
            </a:r>
            <a:r>
              <a:rPr lang="ru-RU" dirty="0" err="1" smtClean="0"/>
              <a:t>Барто</a:t>
            </a:r>
            <a:r>
              <a:rPr lang="ru-RU" dirty="0" smtClean="0"/>
              <a:t> «Самолет».</a:t>
            </a:r>
          </a:p>
          <a:p>
            <a:r>
              <a:rPr lang="ru-RU" dirty="0" smtClean="0"/>
              <a:t>3. Подвижная игра «Самолеты».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864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«Зайка»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1. Обследование зайки.</a:t>
            </a:r>
          </a:p>
          <a:p>
            <a:r>
              <a:rPr lang="ru-RU" dirty="0" smtClean="0"/>
              <a:t>2. Подвижная игра «Зайка серенький сидит и ушами шевелит».</a:t>
            </a:r>
          </a:p>
          <a:p>
            <a:r>
              <a:rPr lang="ru-RU" dirty="0" smtClean="0"/>
              <a:t>3. Конструирование из мягкого модуля «Домик для зайки»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3536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362</Words>
  <Application>Microsoft Office PowerPoint</Application>
  <PresentationFormat>Широкоэкранный</PresentationFormat>
  <Paragraphs>54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Краткосрочный проект во второй группе раннего возраста ТЕМА: «ИГРУШКИ» </vt:lpstr>
      <vt:lpstr>Актуальность проекта:</vt:lpstr>
      <vt:lpstr>Цели проекта: </vt:lpstr>
      <vt:lpstr>Этапы реализации проекта:</vt:lpstr>
      <vt:lpstr>1. «Наша Таня» </vt:lpstr>
      <vt:lpstr>«Мишка» </vt:lpstr>
      <vt:lpstr>«Машина» </vt:lpstr>
      <vt:lpstr>«Самолет» </vt:lpstr>
      <vt:lpstr>«Зайка» </vt:lpstr>
      <vt:lpstr>Содержание деятельности родителей: </vt:lpstr>
      <vt:lpstr>III. Заключительный этап.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проект во второй группе раннего возраста ТЕМА: «ИГРУШКИ»</dc:title>
  <dc:creator>Михайловна</dc:creator>
  <cp:lastModifiedBy>Михайловна</cp:lastModifiedBy>
  <cp:revision>9</cp:revision>
  <cp:lastPrinted>2020-09-26T15:08:26Z</cp:lastPrinted>
  <dcterms:created xsi:type="dcterms:W3CDTF">2020-09-20T10:00:17Z</dcterms:created>
  <dcterms:modified xsi:type="dcterms:W3CDTF">2020-11-16T10:56:33Z</dcterms:modified>
</cp:coreProperties>
</file>