
<file path=[Content_Types].xml><?xml version="1.0" encoding="utf-8"?>
<Types xmlns="http://schemas.openxmlformats.org/package/2006/content-types"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04" r:id="rId2"/>
  </p:sldMasterIdLst>
  <p:sldIdLst>
    <p:sldId id="256" r:id="rId3"/>
    <p:sldId id="263" r:id="rId4"/>
    <p:sldId id="264" r:id="rId5"/>
    <p:sldId id="272" r:id="rId6"/>
    <p:sldId id="275" r:id="rId7"/>
    <p:sldId id="268" r:id="rId8"/>
    <p:sldId id="257" r:id="rId9"/>
    <p:sldId id="261" r:id="rId1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FFFA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50" d="100"/>
          <a:sy n="50" d="100"/>
        </p:scale>
        <p:origin x="-1470" y="-51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6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C:\Documents and Settings\Admin\Рабочий стол\для шаблонов\ввсс.gif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857250" y="1357313"/>
            <a:ext cx="7400925" cy="3892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6" descr="C:\Documents and Settings\Admin\Рабочий стол\угадай\Зелёный.gif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357188" y="6630988"/>
            <a:ext cx="1066800" cy="227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3" descr="C:\Documents and Settings\Admin\Рабочий стол\для шаблонов\Копия прозр.gif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0" y="-214313"/>
            <a:ext cx="906463" cy="3071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4" descr="C:\Documents and Settings\Admin\Рабочий стол\для шаблонов\прозр2.gif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214313" y="0"/>
            <a:ext cx="2214562" cy="860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3" descr="C:\Documents and Settings\Admin\Рабочий стол\для шаблонов\Копия прозр.gif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8364538" y="0"/>
            <a:ext cx="779462" cy="2643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4" descr="C:\Documents and Settings\Admin\Рабочий стол\для шаблонов\прозр2.gif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6929438" y="0"/>
            <a:ext cx="2071687" cy="804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2357430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  <p:sp>
        <p:nvSpPr>
          <p:cNvPr id="10" name="Нижний колонтитул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Номер слайда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1EEB38-4426-47BF-B378-89607DD9E04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10614535"/>
      </p:ext>
    </p:extLst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FD98F8-CB62-433D-9A6B-63607FDD8193}" type="datetimeFigureOut">
              <a:rPr lang="ru-RU"/>
              <a:pPr>
                <a:defRPr/>
              </a:pPr>
              <a:t>15.01.2016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09941B-D427-454C-A643-6105411A775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61474877"/>
      </p:ext>
    </p:extLst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03C0A2-EFB1-47F8-975B-005511A46B59}" type="datetimeFigureOut">
              <a:rPr lang="ru-RU"/>
              <a:pPr>
                <a:defRPr/>
              </a:pPr>
              <a:t>15.01.2016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FCC37F-F7F3-44B6-A157-FA473CDFC25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12993546"/>
      </p:ext>
    </p:extLst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Прямая соединительная линия 3"/>
          <p:cNvCxnSpPr/>
          <p:nvPr/>
        </p:nvCxnSpPr>
        <p:spPr>
          <a:xfrm>
            <a:off x="1463675" y="3549650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Прямая соединительная линия 4"/>
          <p:cNvCxnSpPr/>
          <p:nvPr/>
        </p:nvCxnSpPr>
        <p:spPr>
          <a:xfrm>
            <a:off x="4708525" y="3549650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Овал 5"/>
          <p:cNvSpPr/>
          <p:nvPr/>
        </p:nvSpPr>
        <p:spPr>
          <a:xfrm>
            <a:off x="4540250" y="3525838"/>
            <a:ext cx="46038" cy="46037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7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32208F-A283-4916-A3AB-93A472E84B86}" type="datetimeFigureOut">
              <a:rPr lang="ru-RU">
                <a:solidFill>
                  <a:srgbClr val="FEFAC9"/>
                </a:solidFill>
              </a:rPr>
              <a:pPr>
                <a:defRPr/>
              </a:pPr>
              <a:t>15.01.2016</a:t>
            </a:fld>
            <a:endParaRPr lang="ru-RU">
              <a:solidFill>
                <a:srgbClr val="FEFAC9"/>
              </a:solidFill>
            </a:endParaRPr>
          </a:p>
        </p:txBody>
      </p:sp>
      <p:sp>
        <p:nvSpPr>
          <p:cNvPr id="8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C28605-3CA6-4609-9AE3-2FC00BB176CA}" type="slidenum">
              <a:rPr lang="ru-RU">
                <a:solidFill>
                  <a:srgbClr val="FEFAC9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EFAC9"/>
              </a:solidFill>
            </a:endParaRPr>
          </a:p>
        </p:txBody>
      </p:sp>
      <p:sp>
        <p:nvSpPr>
          <p:cNvPr id="10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EFAC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81924180"/>
      </p:ext>
    </p:extLst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7DB6B9-3E45-4137-B4B6-1CC42824FE46}" type="datetimeFigureOut">
              <a:rPr lang="ru-RU">
                <a:solidFill>
                  <a:srgbClr val="FEFAC9"/>
                </a:solidFill>
              </a:rPr>
              <a:pPr>
                <a:defRPr/>
              </a:pPr>
              <a:t>15.01.2016</a:t>
            </a:fld>
            <a:endParaRPr lang="ru-RU">
              <a:solidFill>
                <a:srgbClr val="FEFAC9"/>
              </a:solidFill>
            </a:endParaRPr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EFAC9"/>
              </a:solidFill>
            </a:endParaRPr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4EAF90-E23D-404D-B0EA-8ADA8D816A13}" type="slidenum">
              <a:rPr lang="ru-RU">
                <a:solidFill>
                  <a:srgbClr val="FEFAC9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EFAC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64876622"/>
      </p:ext>
    </p:extLst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Прямая соединительная линия 3"/>
          <p:cNvCxnSpPr/>
          <p:nvPr/>
        </p:nvCxnSpPr>
        <p:spPr>
          <a:xfrm>
            <a:off x="685800" y="4916488"/>
            <a:ext cx="7924800" cy="4762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77B3D1-1FEF-45C5-9A07-A3B372FC6BBA}" type="datetimeFigureOut">
              <a:rPr lang="ru-RU">
                <a:solidFill>
                  <a:srgbClr val="FEFAC9"/>
                </a:solidFill>
              </a:rPr>
              <a:pPr>
                <a:defRPr/>
              </a:pPr>
              <a:t>15.01.2016</a:t>
            </a:fld>
            <a:endParaRPr lang="ru-RU">
              <a:solidFill>
                <a:srgbClr val="FEFAC9"/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EFAC9"/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31A3EB-889B-42B9-BFD1-A6BC149D87FB}" type="slidenum">
              <a:rPr lang="ru-RU">
                <a:solidFill>
                  <a:srgbClr val="FEFAC9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EFAC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900006834"/>
      </p:ext>
    </p:extLst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43A11A-A2F4-4879-BBDD-FD54CF9B94A4}" type="datetimeFigureOut">
              <a:rPr lang="ru-RU">
                <a:solidFill>
                  <a:srgbClr val="FEFAC9"/>
                </a:solidFill>
              </a:rPr>
              <a:pPr>
                <a:defRPr/>
              </a:pPr>
              <a:t>15.01.2016</a:t>
            </a:fld>
            <a:endParaRPr lang="ru-RU">
              <a:solidFill>
                <a:srgbClr val="FEFAC9"/>
              </a:solidFill>
            </a:endParaRPr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EFAC9"/>
              </a:solidFill>
            </a:endParaRPr>
          </a:p>
        </p:txBody>
      </p:sp>
      <p:sp>
        <p:nvSpPr>
          <p:cNvPr id="7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C85C76-EE33-413B-B819-51348BBCE565}" type="slidenum">
              <a:rPr lang="ru-RU">
                <a:solidFill>
                  <a:srgbClr val="FEFAC9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EFAC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03480026"/>
      </p:ext>
    </p:extLst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Прямая соединительная линия 6"/>
          <p:cNvCxnSpPr/>
          <p:nvPr/>
        </p:nvCxnSpPr>
        <p:spPr>
          <a:xfrm>
            <a:off x="563563" y="2179638"/>
            <a:ext cx="3748087" cy="1587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4754563" y="2179638"/>
            <a:ext cx="3749675" cy="1587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F12438-03FD-4171-82E2-BD112B222F0E}" type="slidenum">
              <a:rPr lang="ru-RU">
                <a:solidFill>
                  <a:srgbClr val="FEFAC9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EFAC9"/>
              </a:solidFill>
            </a:endParaRPr>
          </a:p>
        </p:txBody>
      </p:sp>
      <p:sp>
        <p:nvSpPr>
          <p:cNvPr id="10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EFAC9"/>
              </a:solidFill>
            </a:endParaRPr>
          </a:p>
        </p:txBody>
      </p:sp>
      <p:sp>
        <p:nvSpPr>
          <p:cNvPr id="11" name="Дата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0742E7-CCA0-4B6F-AECB-CF55E1B55ABA}" type="datetimeFigureOut">
              <a:rPr lang="ru-RU">
                <a:solidFill>
                  <a:srgbClr val="FEFAC9"/>
                </a:solidFill>
              </a:rPr>
              <a:pPr>
                <a:defRPr/>
              </a:pPr>
              <a:t>15.01.2016</a:t>
            </a:fld>
            <a:endParaRPr lang="ru-RU">
              <a:solidFill>
                <a:srgbClr val="FEFAC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33570318"/>
      </p:ext>
    </p:extLst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303EA5-0BCF-4CAF-BD0E-61AF78A61233}" type="datetimeFigureOut">
              <a:rPr lang="ru-RU">
                <a:solidFill>
                  <a:srgbClr val="FEFAC9"/>
                </a:solidFill>
              </a:rPr>
              <a:pPr>
                <a:defRPr/>
              </a:pPr>
              <a:t>15.01.2016</a:t>
            </a:fld>
            <a:endParaRPr lang="ru-RU">
              <a:solidFill>
                <a:srgbClr val="FEFAC9"/>
              </a:solidFill>
            </a:endParaRPr>
          </a:p>
        </p:txBody>
      </p:sp>
      <p:sp>
        <p:nvSpPr>
          <p:cNvPr id="4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EFAC9"/>
              </a:solidFill>
            </a:endParaRPr>
          </a:p>
        </p:txBody>
      </p:sp>
      <p:sp>
        <p:nvSpPr>
          <p:cNvPr id="5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F17436-70C5-4281-B509-AD9E8A557704}" type="slidenum">
              <a:rPr lang="ru-RU">
                <a:solidFill>
                  <a:srgbClr val="FEFAC9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EFAC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66390767"/>
      </p:ext>
    </p:extLst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E34213-EB7F-4A1F-8970-601FC3C1A413}" type="datetimeFigureOut">
              <a:rPr lang="ru-RU">
                <a:solidFill>
                  <a:srgbClr val="FEFAC9"/>
                </a:solidFill>
              </a:rPr>
              <a:pPr>
                <a:defRPr/>
              </a:pPr>
              <a:t>15.01.2016</a:t>
            </a:fld>
            <a:endParaRPr lang="ru-RU">
              <a:solidFill>
                <a:srgbClr val="FEFAC9"/>
              </a:solidFill>
            </a:endParaRPr>
          </a:p>
        </p:txBody>
      </p:sp>
      <p:sp>
        <p:nvSpPr>
          <p:cNvPr id="3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EFAC9"/>
              </a:solidFill>
            </a:endParaRPr>
          </a:p>
        </p:txBody>
      </p:sp>
      <p:sp>
        <p:nvSpPr>
          <p:cNvPr id="4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9A1228-547D-400A-B02D-6A84051FD7ED}" type="slidenum">
              <a:rPr lang="ru-RU">
                <a:solidFill>
                  <a:srgbClr val="FEFAC9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EFAC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69265994"/>
      </p:ext>
    </p:extLst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87BCCF-1C66-4A7C-9B1C-3273682F9236}" type="datetimeFigureOut">
              <a:rPr lang="ru-RU">
                <a:solidFill>
                  <a:srgbClr val="FEFAC9"/>
                </a:solidFill>
              </a:rPr>
              <a:pPr>
                <a:defRPr/>
              </a:pPr>
              <a:t>15.01.2016</a:t>
            </a:fld>
            <a:endParaRPr lang="ru-RU">
              <a:solidFill>
                <a:srgbClr val="FEFAC9"/>
              </a:solidFill>
            </a:endParaRPr>
          </a:p>
        </p:txBody>
      </p:sp>
      <p:sp>
        <p:nvSpPr>
          <p:cNvPr id="6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AFA796-3BE4-4FD4-AB86-1CE6B0E155E3}" type="slidenum">
              <a:rPr lang="ru-RU">
                <a:solidFill>
                  <a:srgbClr val="FEFAC9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EFAC9"/>
              </a:solidFill>
            </a:endParaRPr>
          </a:p>
        </p:txBody>
      </p:sp>
      <p:sp>
        <p:nvSpPr>
          <p:cNvPr id="7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EFAC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555267161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5" descr="C:\Documents and Settings\Admin\Рабочий стол\для шаблонов\ти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42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3" descr="C:\Documents and Settings\Admin\Рабочий стол\для шаблонов\Копия прозр.gif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0" y="-214313"/>
            <a:ext cx="906463" cy="3071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4" descr="C:\Documents and Settings\Admin\Рабочий стол\для шаблонов\прозр2.gif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214313" y="0"/>
            <a:ext cx="2214562" cy="860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3" descr="C:\Documents and Settings\Admin\Рабочий стол\для шаблонов\Копия прозр.gif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8364538" y="0"/>
            <a:ext cx="779462" cy="2643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4" descr="C:\Documents and Settings\Admin\Рабочий стол\для шаблонов\прозр2.gif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6929438" y="0"/>
            <a:ext cx="2071687" cy="804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9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60E01C-E1C8-47B8-A983-17A498BFAFDE}" type="datetimeFigureOut">
              <a:rPr lang="ru-RU"/>
              <a:pPr>
                <a:defRPr/>
              </a:pPr>
              <a:t>15.01.2016</a:t>
            </a:fld>
            <a:endParaRPr lang="ru-RU"/>
          </a:p>
        </p:txBody>
      </p:sp>
      <p:sp>
        <p:nvSpPr>
          <p:cNvPr id="10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8D1E43-95A8-487C-9DB1-CF4B0614AE2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60764014"/>
      </p:ext>
    </p:extLst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>
            <a:normAutofit/>
          </a:bodyPr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452709-E350-4C1F-A7EE-E377AB346490}" type="datetimeFigureOut">
              <a:rPr lang="ru-RU">
                <a:solidFill>
                  <a:srgbClr val="FEFAC9"/>
                </a:solidFill>
              </a:rPr>
              <a:pPr>
                <a:defRPr/>
              </a:pPr>
              <a:t>15.01.2016</a:t>
            </a:fld>
            <a:endParaRPr lang="ru-RU">
              <a:solidFill>
                <a:srgbClr val="FEFAC9"/>
              </a:solidFill>
            </a:endParaRPr>
          </a:p>
        </p:txBody>
      </p:sp>
      <p:sp>
        <p:nvSpPr>
          <p:cNvPr id="6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6A2DEC-5DD9-4BDB-B191-68B87C7CC7CF}" type="slidenum">
              <a:rPr lang="ru-RU">
                <a:solidFill>
                  <a:srgbClr val="FEFAC9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EFAC9"/>
              </a:solidFill>
            </a:endParaRPr>
          </a:p>
        </p:txBody>
      </p:sp>
      <p:sp>
        <p:nvSpPr>
          <p:cNvPr id="7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EFAC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3720901"/>
      </p:ext>
    </p:extLst>
  </p:cSld>
  <p:clrMapOvr>
    <a:masterClrMapping/>
  </p:clrMapOvr>
  <p:transition spd="med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C34DFB-BD44-41EA-A021-913A38B88873}" type="datetimeFigureOut">
              <a:rPr lang="ru-RU">
                <a:solidFill>
                  <a:srgbClr val="FEFAC9"/>
                </a:solidFill>
              </a:rPr>
              <a:pPr>
                <a:defRPr/>
              </a:pPr>
              <a:t>15.01.2016</a:t>
            </a:fld>
            <a:endParaRPr lang="ru-RU">
              <a:solidFill>
                <a:srgbClr val="FEFAC9"/>
              </a:solidFill>
            </a:endParaRPr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EFAC9"/>
              </a:solidFill>
            </a:endParaRPr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5EFDC4-4569-4F6C-9144-F57E2325FB8C}" type="slidenum">
              <a:rPr lang="ru-RU">
                <a:solidFill>
                  <a:srgbClr val="FEFAC9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EFAC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92615706"/>
      </p:ext>
    </p:extLst>
  </p:cSld>
  <p:clrMapOvr>
    <a:masterClrMapping/>
  </p:clrMapOvr>
  <p:transition spd="med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B5330B-740D-49DA-B08E-4AF0D751A507}" type="datetimeFigureOut">
              <a:rPr lang="ru-RU">
                <a:solidFill>
                  <a:srgbClr val="FEFAC9"/>
                </a:solidFill>
              </a:rPr>
              <a:pPr>
                <a:defRPr/>
              </a:pPr>
              <a:t>15.01.2016</a:t>
            </a:fld>
            <a:endParaRPr lang="ru-RU">
              <a:solidFill>
                <a:srgbClr val="FEFAC9"/>
              </a:solidFill>
            </a:endParaRPr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EFAC9"/>
              </a:solidFill>
            </a:endParaRPr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5F07DD-C22C-44A2-9FBF-842CE50E3520}" type="slidenum">
              <a:rPr lang="ru-RU">
                <a:solidFill>
                  <a:srgbClr val="FEFAC9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EFAC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59863957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5" descr="C:\Documents and Settings\Admin\Рабочий стол\для шаблонов\ти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42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 descr="C:\Documents and Settings\Admin\Рабочий стол\для шаблонов\прозр2.gif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214313" y="0"/>
            <a:ext cx="2214562" cy="860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3" descr="C:\Documents and Settings\Admin\Рабочий стол\для шаблонов\Копия прозр.gif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0" y="-214313"/>
            <a:ext cx="906463" cy="3071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3" descr="C:\Documents and Settings\Admin\Рабочий стол\для шаблонов\Копия прозр.gif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8364538" y="0"/>
            <a:ext cx="779462" cy="2643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4" descr="C:\Documents and Settings\Admin\Рабочий стол\для шаблонов\прозр2.gif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6929438" y="0"/>
            <a:ext cx="2071687" cy="804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68F648-FA01-41F0-B6B9-5302FA161DF3}" type="datetimeFigureOut">
              <a:rPr lang="ru-RU"/>
              <a:pPr>
                <a:defRPr/>
              </a:pPr>
              <a:t>15.01.2016</a:t>
            </a:fld>
            <a:endParaRPr lang="ru-RU"/>
          </a:p>
        </p:txBody>
      </p:sp>
      <p:sp>
        <p:nvSpPr>
          <p:cNvPr id="10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845085-F31A-4DC4-ABA7-1F0F7C4B409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91513525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5" descr="C:\Documents and Settings\Admin\Рабочий стол\для шаблонов\ти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42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4" descr="C:\Documents and Settings\Admin\Рабочий стол\для шаблонов\прозр2.gif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214313" y="0"/>
            <a:ext cx="2214562" cy="860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3" descr="C:\Documents and Settings\Admin\Рабочий стол\для шаблонов\Копия прозр.gif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0" y="-214313"/>
            <a:ext cx="906463" cy="3071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8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94E666-0296-4F5F-85DF-2C2647F91E32}" type="datetimeFigureOut">
              <a:rPr lang="ru-RU"/>
              <a:pPr>
                <a:defRPr/>
              </a:pPr>
              <a:t>15.01.2016</a:t>
            </a:fld>
            <a:endParaRPr lang="ru-RU"/>
          </a:p>
        </p:txBody>
      </p:sp>
      <p:sp>
        <p:nvSpPr>
          <p:cNvPr id="9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54D81C-8503-4761-BD68-318F53AAD16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38259300"/>
      </p:ext>
    </p:extLst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5" descr="C:\Documents and Settings\Admin\Рабочий стол\для шаблонов\ти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42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8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F48EA4-163C-4D4F-A2E3-D3B5037F0DBD}" type="datetimeFigureOut">
              <a:rPr lang="ru-RU"/>
              <a:pPr>
                <a:defRPr/>
              </a:pPr>
              <a:t>15.01.2016</a:t>
            </a:fld>
            <a:endParaRPr lang="ru-RU"/>
          </a:p>
        </p:txBody>
      </p:sp>
      <p:sp>
        <p:nvSpPr>
          <p:cNvPr id="9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D6B60C-836F-402F-B8EC-AE9A1E314BB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46700316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5" descr="C:\Documents and Settings\Admin\Рабочий стол\для шаблонов\ти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42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5095C8-3287-4A9F-A19A-9BF1C82FC6F0}" type="datetimeFigureOut">
              <a:rPr lang="ru-RU"/>
              <a:pPr>
                <a:defRPr/>
              </a:pPr>
              <a:t>15.01.2016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2AC485-4B76-4782-B2EA-B0686E0EF2E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8157473"/>
      </p:ext>
    </p:extLst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5" descr="C:\Documents and Settings\Admin\Рабочий стол\для шаблонов\ти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42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B62C94-2260-4114-B9D2-38D3EBCED5A0}" type="datetimeFigureOut">
              <a:rPr lang="ru-RU"/>
              <a:pPr>
                <a:defRPr/>
              </a:pPr>
              <a:t>15.01.2016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FD49BE-C1A7-452B-A21A-F3E3331238F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29895407"/>
      </p:ext>
    </p:extLst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5" descr="C:\Documents and Settings\Admin\Рабочий стол\для шаблонов\ти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42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D488AA-532F-493A-8177-B154988B3720}" type="datetimeFigureOut">
              <a:rPr lang="ru-RU"/>
              <a:pPr>
                <a:defRPr/>
              </a:pPr>
              <a:t>15.01.2016</a:t>
            </a:fld>
            <a:endParaRPr lang="ru-RU"/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E49F2C-11A7-4A0B-8719-4EBAAC7CAC0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47225752"/>
      </p:ext>
    </p:extLst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:\Documents and Settings\Admin\Рабочий стол\для шаблонов\прозр2.gif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214313" y="0"/>
            <a:ext cx="2214562" cy="860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3" descr="C:\Documents and Settings\Admin\Рабочий стол\для шаблонов\Копия прозр.gif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0" y="-214313"/>
            <a:ext cx="906463" cy="3071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3" descr="C:\Documents and Settings\Admin\Рабочий стол\для шаблонов\Копия прозр.gif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8364538" y="0"/>
            <a:ext cx="779462" cy="2643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4" descr="C:\Documents and Settings\Admin\Рабочий стол\для шаблонов\прозр2.gif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6929438" y="0"/>
            <a:ext cx="2071687" cy="804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288DF3-8FAC-44F4-B5F6-B4D9E799E4E0}" type="datetimeFigureOut">
              <a:rPr lang="ru-RU"/>
              <a:pPr>
                <a:defRPr/>
              </a:pPr>
              <a:t>15.01.2016</a:t>
            </a:fld>
            <a:endParaRPr lang="ru-RU"/>
          </a:p>
        </p:txBody>
      </p:sp>
      <p:sp>
        <p:nvSpPr>
          <p:cNvPr id="10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BF8C59-6ADE-411A-B1F5-2261B447525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90221493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C8887F3-12CA-4891-B2EA-BD0EB429CFD5}" type="datetimeFigureOut">
              <a:rPr lang="ru-RU"/>
              <a:pPr>
                <a:defRPr/>
              </a:pPr>
              <a:t>15.01.2016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95E5CEE-7C40-46BA-A272-F06F7714B47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pic>
        <p:nvPicPr>
          <p:cNvPr id="1031" name="Picture 4" descr="C:\Documents and Settings\Admin\Рабочий стол\для шаблонов\прозр2.gif"/>
          <p:cNvPicPr>
            <a:picLocks noChangeAspect="1" noChangeArrowheads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0" y="4786313"/>
            <a:ext cx="804863" cy="2071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2" name="Picture 5" descr="C:\Documents and Settings\Admin\Рабочий стол\для шаблонов\Копия прозр2.gif"/>
          <p:cNvPicPr>
            <a:picLocks noChangeAspect="1" noChangeArrowheads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8256588" y="4572000"/>
            <a:ext cx="887412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Picture 4" descr="C:\Documents and Settings\Admin\Рабочий стол\для шаблонов\прозр2.gif"/>
          <p:cNvPicPr>
            <a:picLocks noChangeAspect="1" noChangeArrowheads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7072313" y="6053138"/>
            <a:ext cx="2071687" cy="804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6" r:id="rId2"/>
    <p:sldLayoutId id="2147483697" r:id="rId3"/>
    <p:sldLayoutId id="2147483698" r:id="rId4"/>
    <p:sldLayoutId id="2147483699" r:id="rId5"/>
    <p:sldLayoutId id="2147483700" r:id="rId6"/>
    <p:sldLayoutId id="2147483701" r:id="rId7"/>
    <p:sldLayoutId id="2147483702" r:id="rId8"/>
    <p:sldLayoutId id="2147483703" r:id="rId9"/>
    <p:sldLayoutId id="2147483693" r:id="rId10"/>
    <p:sldLayoutId id="2147483694" r:id="rId11"/>
  </p:sldLayoutIdLst>
  <p:transition spd="med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Текст 8"/>
          <p:cNvSpPr>
            <a:spLocks noGrp="1"/>
          </p:cNvSpPr>
          <p:nvPr>
            <p:ph type="body" idx="1"/>
          </p:nvPr>
        </p:nvSpPr>
        <p:spPr bwMode="auto">
          <a:xfrm>
            <a:off x="457200" y="1447800"/>
            <a:ext cx="8229600" cy="4678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950"/>
            <a:ext cx="2590800" cy="384175"/>
          </a:xfrm>
          <a:prstGeom prst="rect">
            <a:avLst/>
          </a:prstGeom>
        </p:spPr>
        <p:txBody>
          <a:bodyPr vert="horz" anchor="ctr" anchorCtr="0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fld id="{87648C4F-22FA-43A7-A4DB-F3A22BB561DB}" type="datetimeFigureOut">
              <a:rPr lang="ru-RU">
                <a:solidFill>
                  <a:srgbClr val="FEFAC9"/>
                </a:solidFill>
              </a:rPr>
              <a:pPr>
                <a:defRPr/>
              </a:pPr>
              <a:t>15.01.2016</a:t>
            </a:fld>
            <a:endParaRPr lang="ru-RU">
              <a:solidFill>
                <a:srgbClr val="FEFAC9"/>
              </a:solidFill>
            </a:endParaRPr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950"/>
            <a:ext cx="3581400" cy="384175"/>
          </a:xfrm>
          <a:prstGeom prst="rect">
            <a:avLst/>
          </a:prstGeom>
        </p:spPr>
        <p:txBody>
          <a:bodyPr vert="horz" anchor="ctr" anchorCtr="0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endParaRPr lang="ru-RU">
              <a:solidFill>
                <a:srgbClr val="FEFAC9"/>
              </a:solidFill>
            </a:endParaRPr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725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600" baseline="0" smtClean="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fld id="{AB9FCBB0-427F-409F-B486-BDC3C89EC114}" type="slidenum">
              <a:rPr lang="ru-RU">
                <a:solidFill>
                  <a:srgbClr val="FEFAC9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EFAC9"/>
              </a:solidFill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10110041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05" r:id="rId1"/>
    <p:sldLayoutId id="2147483706" r:id="rId2"/>
    <p:sldLayoutId id="2147483707" r:id="rId3"/>
    <p:sldLayoutId id="2147483708" r:id="rId4"/>
    <p:sldLayoutId id="2147483709" r:id="rId5"/>
    <p:sldLayoutId id="2147483710" r:id="rId6"/>
    <p:sldLayoutId id="2147483711" r:id="rId7"/>
    <p:sldLayoutId id="2147483712" r:id="rId8"/>
    <p:sldLayoutId id="2147483713" r:id="rId9"/>
    <p:sldLayoutId id="2147483714" r:id="rId10"/>
    <p:sldLayoutId id="2147483715" r:id="rId11"/>
  </p:sldLayoutIdLst>
  <p:transition spd="med"/>
  <p:txStyles>
    <p:titleStyle>
      <a:lvl1pPr algn="l" rtl="0" fontAlgn="base">
        <a:spcBef>
          <a:spcPct val="0"/>
        </a:spcBef>
        <a:spcAft>
          <a:spcPct val="0"/>
        </a:spcAft>
        <a:defRPr lang="en-US" sz="4200" kern="1200" spc="-10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2pPr>
      <a:lvl3pPr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3pPr>
      <a:lvl4pPr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4pPr>
      <a:lvl5pPr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9pPr>
    </p:titleStyle>
    <p:bodyStyle>
      <a:lvl1pPr marL="273050" indent="-273050" algn="l" rtl="0" fontAlgn="base">
        <a:spcBef>
          <a:spcPts val="600"/>
        </a:spcBef>
        <a:spcAft>
          <a:spcPct val="0"/>
        </a:spcAft>
        <a:buClr>
          <a:schemeClr val="accent2"/>
        </a:buClr>
        <a:buSzPct val="8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fontAlgn="base">
        <a:spcBef>
          <a:spcPts val="300"/>
        </a:spcBef>
        <a:spcAft>
          <a:spcPct val="0"/>
        </a:spcAft>
        <a:buClr>
          <a:srgbClr val="D6903D"/>
        </a:buClr>
        <a:buSzPct val="85000"/>
        <a:buFont typeface="Wingdings 2" pitchFamily="18" charset="2"/>
        <a:buChar char=""/>
        <a:defRPr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4888" indent="-228600" algn="l" rtl="0" fontAlgn="base">
        <a:spcBef>
          <a:spcPts val="300"/>
        </a:spcBef>
        <a:spcAft>
          <a:spcPct val="0"/>
        </a:spcAft>
        <a:buClr>
          <a:srgbClr val="B37732"/>
        </a:buClr>
        <a:buSzPct val="85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79525" indent="-228600" algn="l" rtl="0" fontAlgn="base">
        <a:spcBef>
          <a:spcPts val="300"/>
        </a:spcBef>
        <a:spcAft>
          <a:spcPct val="0"/>
        </a:spcAft>
        <a:buClr>
          <a:srgbClr val="D6903D"/>
        </a:buClr>
        <a:buSzPct val="85000"/>
        <a:buFont typeface="Wingdings 2" pitchFamily="18" charset="2"/>
        <a:buChar char="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163" indent="-228600" algn="l" rtl="0" fontAlgn="base">
        <a:spcBef>
          <a:spcPts val="338"/>
        </a:spcBef>
        <a:spcAft>
          <a:spcPct val="0"/>
        </a:spcAft>
        <a:buClr>
          <a:srgbClr val="D6903D"/>
        </a:buClr>
        <a:buSzPct val="85000"/>
        <a:buFont typeface="Wingdings 2" pitchFamily="18" charset="2"/>
        <a:buChar char="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7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5" Type="http://schemas.microsoft.com/office/2007/relationships/hdphoto" Target="../media/hdphoto2.wdp"/><Relationship Id="rId4" Type="http://schemas.openxmlformats.org/officeDocument/2006/relationships/image" Target="../media/image15.jpeg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png"/><Relationship Id="rId4" Type="http://schemas.openxmlformats.org/officeDocument/2006/relationships/image" Target="../media/image17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Relationship Id="rId4" Type="http://schemas.microsoft.com/office/2007/relationships/hdphoto" Target="../media/hdphoto4.wdp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84648" y="2420888"/>
            <a:ext cx="5885264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Край, в котором </a:t>
            </a:r>
          </a:p>
          <a:p>
            <a:pPr algn="ctr"/>
            <a:r>
              <a:rPr lang="ru-RU" sz="5400" b="1" dirty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т</a:t>
            </a:r>
            <a:r>
              <a:rPr lang="ru-RU" sz="54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ы живёшь</a:t>
            </a:r>
            <a:endParaRPr lang="ru-RU" sz="5400" b="1" cap="none" spc="0" dirty="0">
              <a:ln w="1905"/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988840"/>
            <a:ext cx="3096344" cy="11430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z="6000" b="1" spc="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РОДня</a:t>
            </a:r>
            <a:endParaRPr lang="ru-RU" sz="6000" b="1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539552" y="692696"/>
            <a:ext cx="3096344" cy="1143000"/>
          </a:xfrm>
          <a:prstGeom prst="rect">
            <a:avLst/>
          </a:prstGeom>
          <a:ln w="6350" cap="rnd">
            <a:noFill/>
          </a:ln>
        </p:spPr>
        <p:txBody>
          <a:bodyPr anchor="b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60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onstantia"/>
              </a:rPr>
              <a:t>РОД</a:t>
            </a: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467544" y="3140968"/>
            <a:ext cx="3096344" cy="1143000"/>
          </a:xfrm>
          <a:prstGeom prst="rect">
            <a:avLst/>
          </a:prstGeom>
          <a:ln w="6350" cap="rnd">
            <a:noFill/>
          </a:ln>
        </p:spPr>
        <p:txBody>
          <a:bodyPr anchor="b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6000" b="1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onstantia"/>
              </a:rPr>
              <a:t>наРОД</a:t>
            </a:r>
            <a:endParaRPr lang="ru-RU" sz="60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Constantia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467544" y="4509120"/>
            <a:ext cx="3600400" cy="1143000"/>
          </a:xfrm>
          <a:prstGeom prst="rect">
            <a:avLst/>
          </a:prstGeom>
          <a:ln w="6350" cap="rnd">
            <a:noFill/>
          </a:ln>
        </p:spPr>
        <p:txBody>
          <a:bodyPr anchor="b">
            <a:normAutofit fontScale="925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6000" b="1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onstantia"/>
              </a:rPr>
              <a:t>приРОДа</a:t>
            </a:r>
            <a:endParaRPr lang="ru-RU" sz="60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Constantia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4211960" y="1844824"/>
            <a:ext cx="4464496" cy="1143000"/>
          </a:xfrm>
          <a:prstGeom prst="rect">
            <a:avLst/>
          </a:prstGeom>
          <a:ln w="6350" cap="rnd">
            <a:noFill/>
          </a:ln>
        </p:spPr>
        <p:txBody>
          <a:bodyPr anchor="b"/>
          <a:lstStyle/>
          <a:p>
            <a:pPr fontAlgn="auto">
              <a:spcAft>
                <a:spcPts val="0"/>
              </a:spcAft>
              <a:defRPr/>
            </a:pPr>
            <a:r>
              <a:rPr lang="ru-RU" sz="8000" b="1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onstantia"/>
              </a:rPr>
              <a:t>РОДина</a:t>
            </a:r>
            <a:endParaRPr lang="ru-RU" sz="80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Constantia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0481589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9" name="Picture 3" descr="C:\Users\Ольга\Desktop\МУЗЫКА В ШКОЛЕ\СКАНЫ КНИГ И ЖУРНАЛОВ\КРИТСКАЯ УЧЕБНИКИ\Учебник 1 класс\Изображение04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4578100" y="500648"/>
            <a:ext cx="3963036" cy="5445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4578" name="Picture 2" descr="C:\Users\Ольга\Desktop\МУЗЫКА В ШКОЛЕ\СКАНЫ КНИГ И ЖУРНАЛОВ\КРИТСКАЯ УЧЕБНИКИ\Учебник 1 класс\Изображение043jpg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BEBA8EAE-BF5A-486C-A8C5-ECC9F3942E4B}">
                <a14:imgProps xmlns:a14="http://schemas.microsoft.com/office/drawing/2010/main" xmlns="">
                  <a14:imgLayer r:embed="rId5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615064" y="500648"/>
            <a:ext cx="3963036" cy="5445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971600" y="3043240"/>
            <a:ext cx="1728192" cy="313752"/>
          </a:xfrm>
          <a:prstGeom prst="rect">
            <a:avLst/>
          </a:prstGeom>
          <a:solidFill>
            <a:schemeClr val="accent1">
              <a:alpha val="0"/>
            </a:schemeClr>
          </a:solidFill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3103007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50519" y="116632"/>
            <a:ext cx="264296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Россия</a:t>
            </a:r>
            <a:endParaRPr lang="ru-RU" sz="5400" b="1" cap="none" spc="0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3" name="Picture 2" descr="G:\1класс  по программе Критской\Музыка и ты картинки к урокам\0009-009-Moskva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sharpenSoften amount="25000"/>
                    </a14:imgEffect>
                    <a14:imgEffect>
                      <a14:brightnessContrast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/>
              </a:ext>
            </a:extLst>
          </a:blip>
          <a:srcRect l="26000" t="6306" r="9000" b="33966"/>
          <a:stretch/>
        </p:blipFill>
        <p:spPr bwMode="auto">
          <a:xfrm>
            <a:off x="2439385" y="3730186"/>
            <a:ext cx="3853403" cy="265562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 descr="G:\1класс  по программе Критской\Музыка и ты картинки к урокам\0007-007-Belyj-tsvet-berjozka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 l="32547" t="11383" r="5166" b="33505"/>
          <a:stretch/>
        </p:blipFill>
        <p:spPr bwMode="auto">
          <a:xfrm>
            <a:off x="6215653" y="1556792"/>
            <a:ext cx="2787960" cy="18501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 b="7032"/>
          <a:stretch/>
        </p:blipFill>
        <p:spPr bwMode="auto">
          <a:xfrm>
            <a:off x="546956" y="1557184"/>
            <a:ext cx="1889373" cy="21730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80801989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752560" y="0"/>
            <a:ext cx="6034018" cy="685800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000" b="1" u="sng" dirty="0" smtClean="0">
              <a:solidFill>
                <a:schemeClr val="bg2"/>
              </a:solidFill>
            </a:endParaRPr>
          </a:p>
          <a:p>
            <a:pPr algn="ctr"/>
            <a:r>
              <a:rPr lang="ru-RU" sz="20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МОЯ </a:t>
            </a:r>
            <a:r>
              <a:rPr lang="ru-RU" sz="2000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РОССИЯ</a:t>
            </a:r>
            <a:r>
              <a:rPr lang="ru-RU" sz="2000" b="1" u="sng" dirty="0">
                <a:solidFill>
                  <a:srgbClr val="FF0000"/>
                </a:solidFill>
              </a:rPr>
              <a:t>.</a:t>
            </a:r>
            <a:endParaRPr lang="ru-RU" sz="2000" b="1" dirty="0">
              <a:solidFill>
                <a:srgbClr val="FF0000"/>
              </a:solidFill>
            </a:endParaRPr>
          </a:p>
          <a:p>
            <a:pPr algn="ctr"/>
            <a:r>
              <a:rPr lang="ru-RU" sz="2000" b="1" dirty="0">
                <a:solidFill>
                  <a:schemeClr val="tx1"/>
                </a:solidFill>
              </a:rPr>
              <a:t>1.У моей России длинные косички,</a:t>
            </a:r>
            <a:br>
              <a:rPr lang="ru-RU" sz="2000" b="1" dirty="0">
                <a:solidFill>
                  <a:schemeClr val="tx1"/>
                </a:solidFill>
              </a:rPr>
            </a:br>
            <a:r>
              <a:rPr lang="ru-RU" sz="2000" b="1" dirty="0">
                <a:solidFill>
                  <a:schemeClr val="tx1"/>
                </a:solidFill>
              </a:rPr>
              <a:t>У моей России светлые реснички,</a:t>
            </a:r>
            <a:br>
              <a:rPr lang="ru-RU" sz="2000" b="1" dirty="0">
                <a:solidFill>
                  <a:schemeClr val="tx1"/>
                </a:solidFill>
              </a:rPr>
            </a:br>
            <a:r>
              <a:rPr lang="ru-RU" sz="2000" b="1" dirty="0">
                <a:solidFill>
                  <a:schemeClr val="tx1"/>
                </a:solidFill>
              </a:rPr>
              <a:t>У моей России голубые очи,</a:t>
            </a:r>
            <a:br>
              <a:rPr lang="ru-RU" sz="2000" b="1" dirty="0">
                <a:solidFill>
                  <a:schemeClr val="tx1"/>
                </a:solidFill>
              </a:rPr>
            </a:br>
            <a:r>
              <a:rPr lang="ru-RU" sz="2000" b="1" dirty="0">
                <a:solidFill>
                  <a:schemeClr val="tx1"/>
                </a:solidFill>
              </a:rPr>
              <a:t>На меня, Россия, ты похожа очень</a:t>
            </a:r>
            <a:r>
              <a:rPr lang="ru-RU" sz="2000" b="1" dirty="0" smtClean="0">
                <a:solidFill>
                  <a:schemeClr val="tx1"/>
                </a:solidFill>
              </a:rPr>
              <a:t>.</a:t>
            </a:r>
          </a:p>
          <a:p>
            <a:pPr algn="ctr"/>
            <a:endParaRPr lang="ru-RU" sz="2000" b="1" dirty="0">
              <a:solidFill>
                <a:schemeClr val="tx1"/>
              </a:solidFill>
            </a:endParaRPr>
          </a:p>
          <a:p>
            <a:pPr algn="ctr"/>
            <a:r>
              <a:rPr lang="ru-RU" sz="2000" b="1" dirty="0">
                <a:solidFill>
                  <a:schemeClr val="tx1"/>
                </a:solidFill>
              </a:rPr>
              <a:t>ПРИПЕВ:</a:t>
            </a:r>
          </a:p>
          <a:p>
            <a:pPr algn="ctr"/>
            <a:r>
              <a:rPr lang="ru-RU" sz="2000" b="1" dirty="0">
                <a:solidFill>
                  <a:schemeClr val="tx1"/>
                </a:solidFill>
              </a:rPr>
              <a:t>Солнце светит, ветры дуют,</a:t>
            </a:r>
            <a:br>
              <a:rPr lang="ru-RU" sz="2000" b="1" dirty="0">
                <a:solidFill>
                  <a:schemeClr val="tx1"/>
                </a:solidFill>
              </a:rPr>
            </a:br>
            <a:r>
              <a:rPr lang="ru-RU" sz="2000" b="1" dirty="0">
                <a:solidFill>
                  <a:schemeClr val="tx1"/>
                </a:solidFill>
              </a:rPr>
              <a:t>Ливни льются над Россией,</a:t>
            </a:r>
            <a:br>
              <a:rPr lang="ru-RU" sz="2000" b="1" dirty="0">
                <a:solidFill>
                  <a:schemeClr val="tx1"/>
                </a:solidFill>
              </a:rPr>
            </a:br>
            <a:r>
              <a:rPr lang="ru-RU" sz="2000" b="1" dirty="0">
                <a:solidFill>
                  <a:schemeClr val="tx1"/>
                </a:solidFill>
              </a:rPr>
              <a:t>В небе радуга цветная -</a:t>
            </a:r>
            <a:br>
              <a:rPr lang="ru-RU" sz="2000" b="1" dirty="0">
                <a:solidFill>
                  <a:schemeClr val="tx1"/>
                </a:solidFill>
              </a:rPr>
            </a:br>
            <a:r>
              <a:rPr lang="ru-RU" sz="2000" b="1" dirty="0">
                <a:solidFill>
                  <a:schemeClr val="tx1"/>
                </a:solidFill>
              </a:rPr>
              <a:t>Нет земли красивей</a:t>
            </a:r>
            <a:r>
              <a:rPr lang="ru-RU" sz="2000" b="1" dirty="0" smtClean="0">
                <a:solidFill>
                  <a:schemeClr val="tx1"/>
                </a:solidFill>
              </a:rPr>
              <a:t>.</a:t>
            </a:r>
          </a:p>
          <a:p>
            <a:pPr algn="ctr"/>
            <a:endParaRPr lang="ru-RU" sz="2000" b="1" dirty="0">
              <a:solidFill>
                <a:schemeClr val="tx1"/>
              </a:solidFill>
            </a:endParaRPr>
          </a:p>
          <a:p>
            <a:pPr algn="ctr"/>
            <a:r>
              <a:rPr lang="ru-RU" sz="2000" b="1" dirty="0">
                <a:solidFill>
                  <a:schemeClr val="tx1"/>
                </a:solidFill>
              </a:rPr>
              <a:t>2. Для меня Россия - белые берёзы,</a:t>
            </a:r>
            <a:br>
              <a:rPr lang="ru-RU" sz="2000" b="1" dirty="0">
                <a:solidFill>
                  <a:schemeClr val="tx1"/>
                </a:solidFill>
              </a:rPr>
            </a:br>
            <a:r>
              <a:rPr lang="ru-RU" sz="2000" b="1" dirty="0">
                <a:solidFill>
                  <a:schemeClr val="tx1"/>
                </a:solidFill>
              </a:rPr>
              <a:t>Для меня Россия - утренние росы.</a:t>
            </a:r>
            <a:br>
              <a:rPr lang="ru-RU" sz="2000" b="1" dirty="0">
                <a:solidFill>
                  <a:schemeClr val="tx1"/>
                </a:solidFill>
              </a:rPr>
            </a:br>
            <a:r>
              <a:rPr lang="ru-RU" sz="2000" b="1" dirty="0">
                <a:solidFill>
                  <a:schemeClr val="tx1"/>
                </a:solidFill>
              </a:rPr>
              <a:t>Для меня, Россия, ты всего дороже,</a:t>
            </a:r>
            <a:br>
              <a:rPr lang="ru-RU" sz="2000" b="1" dirty="0">
                <a:solidFill>
                  <a:schemeClr val="tx1"/>
                </a:solidFill>
              </a:rPr>
            </a:br>
            <a:r>
              <a:rPr lang="ru-RU" sz="2000" b="1" dirty="0">
                <a:solidFill>
                  <a:schemeClr val="tx1"/>
                </a:solidFill>
              </a:rPr>
              <a:t>До чего на маму ты мою похожа.</a:t>
            </a:r>
          </a:p>
          <a:p>
            <a:pPr algn="ctr"/>
            <a:r>
              <a:rPr lang="ru-RU" sz="2000" b="1" dirty="0">
                <a:solidFill>
                  <a:schemeClr val="tx1"/>
                </a:solidFill>
              </a:rPr>
              <a:t>ПРИПЕВ:</a:t>
            </a:r>
          </a:p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 </a:t>
            </a:r>
            <a:r>
              <a:rPr lang="ru-RU" sz="2000" b="1" dirty="0">
                <a:solidFill>
                  <a:schemeClr val="tx1"/>
                </a:solidFill>
              </a:rPr>
              <a:t/>
            </a:r>
            <a:br>
              <a:rPr lang="ru-RU" sz="2000" b="1" dirty="0">
                <a:solidFill>
                  <a:schemeClr val="tx1"/>
                </a:solidFill>
              </a:rPr>
            </a:br>
            <a:r>
              <a:rPr lang="ru-RU" sz="2000" b="1" dirty="0">
                <a:solidFill>
                  <a:schemeClr val="tx1"/>
                </a:solidFill>
              </a:rPr>
              <a:t>3. Ты, моя Россия, всех теплом согреешь,</a:t>
            </a:r>
            <a:br>
              <a:rPr lang="ru-RU" sz="2000" b="1" dirty="0">
                <a:solidFill>
                  <a:schemeClr val="tx1"/>
                </a:solidFill>
              </a:rPr>
            </a:br>
            <a:r>
              <a:rPr lang="ru-RU" sz="2000" b="1" dirty="0">
                <a:solidFill>
                  <a:schemeClr val="tx1"/>
                </a:solidFill>
              </a:rPr>
              <a:t>Ты, моя Россия, песни петь умеешь.</a:t>
            </a:r>
            <a:br>
              <a:rPr lang="ru-RU" sz="2000" b="1" dirty="0">
                <a:solidFill>
                  <a:schemeClr val="tx1"/>
                </a:solidFill>
              </a:rPr>
            </a:br>
            <a:r>
              <a:rPr lang="ru-RU" sz="2000" b="1" dirty="0">
                <a:solidFill>
                  <a:schemeClr val="tx1"/>
                </a:solidFill>
              </a:rPr>
              <a:t>Ты, моя Россия, неразлучна с нами,</a:t>
            </a:r>
            <a:br>
              <a:rPr lang="ru-RU" sz="2000" b="1" dirty="0">
                <a:solidFill>
                  <a:schemeClr val="tx1"/>
                </a:solidFill>
              </a:rPr>
            </a:br>
            <a:r>
              <a:rPr lang="ru-RU" sz="2000" b="1" dirty="0">
                <a:solidFill>
                  <a:schemeClr val="tx1"/>
                </a:solidFill>
              </a:rPr>
              <a:t>Ведь Россия наша - это я с друзьями</a:t>
            </a:r>
            <a:r>
              <a:rPr lang="ru-RU" sz="2000" b="1" dirty="0" smtClean="0">
                <a:solidFill>
                  <a:schemeClr val="bg2"/>
                </a:solidFill>
              </a:rPr>
              <a:t>.</a:t>
            </a:r>
          </a:p>
          <a:p>
            <a:r>
              <a:rPr lang="ru-RU" dirty="0" smtClean="0">
                <a:solidFill>
                  <a:schemeClr val="bg2"/>
                </a:solidFill>
              </a:rPr>
              <a:t>ПРИПЕВ:</a:t>
            </a:r>
            <a:endParaRPr lang="ru-RU" dirty="0">
              <a:solidFill>
                <a:schemeClr val="bg2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6936880" y="1340768"/>
            <a:ext cx="2144479" cy="321251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18341957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53264" y="188640"/>
            <a:ext cx="8820472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400" b="1" cap="none" spc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Берёзка- символ Родины</a:t>
            </a:r>
            <a:endParaRPr lang="ru-RU" sz="4400" b="1" cap="none" spc="0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1331640" y="2211166"/>
            <a:ext cx="2519827" cy="363211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Рисунок 4" descr="Муза.jpg"/>
          <p:cNvPicPr>
            <a:picLocks noChangeAspect="1"/>
          </p:cNvPicPr>
          <p:nvPr/>
        </p:nvPicPr>
        <p:blipFill>
          <a:blip r:embed="rId3" cstate="email">
            <a:extLst>
              <a:ext uri="{BEBA8EAE-BF5A-486C-A8C5-ECC9F3942E4B}">
                <a14:imgProps xmlns:a14="http://schemas.microsoft.com/office/drawing/2010/main" xmlns="">
                  <a14:imgLayer r:embed="rId4">
                    <a14:imgEffect>
                      <a14:sharpenSoften amount="25000"/>
                    </a14:imgEffect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5398418" y="1691505"/>
            <a:ext cx="2830469" cy="46714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383957045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3850904" y="2132856"/>
            <a:ext cx="432048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ru-RU" sz="2400" b="1" dirty="0" smtClean="0"/>
              <a:t>Русская красавица </a:t>
            </a:r>
          </a:p>
          <a:p>
            <a:r>
              <a:rPr lang="ru-RU" sz="2400" b="1" dirty="0" smtClean="0"/>
              <a:t>    стоит на поляне,</a:t>
            </a:r>
            <a:br>
              <a:rPr lang="ru-RU" sz="2400" b="1" dirty="0" smtClean="0"/>
            </a:br>
            <a:r>
              <a:rPr lang="ru-RU" sz="2400" b="1" dirty="0" smtClean="0"/>
              <a:t>    В зеленой кофточке, </a:t>
            </a:r>
          </a:p>
          <a:p>
            <a:r>
              <a:rPr lang="ru-RU" sz="2400" b="1" dirty="0" smtClean="0"/>
              <a:t>    в белом сарафане.</a:t>
            </a:r>
            <a:endParaRPr lang="ru-RU" sz="2400" b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043608" y="4861902"/>
            <a:ext cx="496753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ru-RU" sz="2400" b="1" dirty="0" smtClean="0"/>
              <a:t>Не заботясь о погоде,</a:t>
            </a:r>
            <a:br>
              <a:rPr lang="ru-RU" sz="2400" b="1" dirty="0" smtClean="0"/>
            </a:br>
            <a:r>
              <a:rPr lang="ru-RU" sz="2400" b="1" dirty="0" smtClean="0"/>
              <a:t>В сарафане белом ходит,</a:t>
            </a:r>
            <a:br>
              <a:rPr lang="ru-RU" sz="2400" b="1" dirty="0" smtClean="0"/>
            </a:br>
            <a:r>
              <a:rPr lang="ru-RU" sz="2400" b="1" dirty="0" smtClean="0"/>
              <a:t>А в один из теплых дней</a:t>
            </a:r>
            <a:br>
              <a:rPr lang="ru-RU" sz="2400" b="1" dirty="0" smtClean="0"/>
            </a:br>
            <a:r>
              <a:rPr lang="ru-RU" sz="2400" b="1" dirty="0" smtClean="0"/>
              <a:t>Май сережки дарит ей.</a:t>
            </a:r>
            <a:endParaRPr lang="ru-RU" sz="2400" b="1" dirty="0"/>
          </a:p>
        </p:txBody>
      </p:sp>
      <p:pic>
        <p:nvPicPr>
          <p:cNvPr id="11" name="Рисунок 10" descr="54367649_beryozki_na_prudu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323528" y="1661172"/>
            <a:ext cx="2959044" cy="22718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353264" y="188640"/>
            <a:ext cx="8820472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400" b="1" cap="none" spc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Берёзка- символ Родины</a:t>
            </a:r>
            <a:endParaRPr lang="ru-RU" sz="4400" b="1" cap="none" spc="0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691680" y="1638400"/>
            <a:ext cx="6120680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/>
              <a:t>Мы </a:t>
            </a:r>
            <a:r>
              <a:rPr lang="ru-RU" sz="2800" b="1" dirty="0"/>
              <a:t>играем возле дома </a:t>
            </a:r>
            <a:br>
              <a:rPr lang="ru-RU" sz="2800" b="1" dirty="0"/>
            </a:br>
            <a:r>
              <a:rPr lang="ru-RU" sz="2800" b="1" dirty="0"/>
              <a:t>И зимой, и летом, </a:t>
            </a:r>
            <a:br>
              <a:rPr lang="ru-RU" sz="2800" b="1" dirty="0"/>
            </a:br>
            <a:r>
              <a:rPr lang="ru-RU" sz="2800" b="1" dirty="0" smtClean="0"/>
              <a:t>Всё </a:t>
            </a:r>
            <a:r>
              <a:rPr lang="ru-RU" sz="2800" b="1" dirty="0"/>
              <a:t>давным-давно </a:t>
            </a:r>
            <a:r>
              <a:rPr lang="ru-RU" sz="2800" b="1" dirty="0" smtClean="0"/>
              <a:t>знакомо </a:t>
            </a:r>
            <a:r>
              <a:rPr lang="ru-RU" sz="2800" b="1" dirty="0"/>
              <a:t/>
            </a:r>
            <a:br>
              <a:rPr lang="ru-RU" sz="2800" b="1" dirty="0"/>
            </a:br>
            <a:r>
              <a:rPr lang="ru-RU" sz="2800" b="1" dirty="0"/>
              <a:t>В дружном доме этом. </a:t>
            </a:r>
            <a:br>
              <a:rPr lang="ru-RU" sz="2800" b="1" dirty="0"/>
            </a:br>
            <a:r>
              <a:rPr lang="ru-RU" sz="2800" b="1" dirty="0"/>
              <a:t/>
            </a:r>
            <a:br>
              <a:rPr lang="ru-RU" sz="2800" b="1" dirty="0"/>
            </a:br>
            <a:r>
              <a:rPr lang="ru-RU" sz="2800" b="1" dirty="0"/>
              <a:t>Посмотри, как хорош</a:t>
            </a:r>
            <a:br>
              <a:rPr lang="ru-RU" sz="2800" b="1" dirty="0"/>
            </a:br>
            <a:r>
              <a:rPr lang="ru-RU" sz="2800" b="1" dirty="0"/>
              <a:t>Дом, в котором ты живёшь. </a:t>
            </a:r>
            <a:br>
              <a:rPr lang="ru-RU" sz="2800" b="1" dirty="0"/>
            </a:br>
            <a:r>
              <a:rPr lang="ru-RU" sz="2800" b="1" dirty="0"/>
              <a:t>Посмотри, как хорош </a:t>
            </a:r>
            <a:br>
              <a:rPr lang="ru-RU" sz="2800" b="1" dirty="0"/>
            </a:br>
            <a:r>
              <a:rPr lang="ru-RU" sz="2800" b="1" dirty="0"/>
              <a:t>Дом, в котором ты живёшь. </a:t>
            </a:r>
            <a:br>
              <a:rPr lang="ru-RU" sz="2800" b="1" dirty="0"/>
            </a:br>
            <a:r>
              <a:rPr lang="ru-RU" sz="2800" b="1" dirty="0"/>
              <a:t/>
            </a:r>
            <a:br>
              <a:rPr lang="ru-RU" sz="2800" b="1" dirty="0"/>
            </a:br>
            <a:endParaRPr lang="ru-RU" sz="2800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056994" y="404664"/>
            <a:ext cx="7259423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000" b="1" cap="none" spc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Край, в котором ты живёшь</a:t>
            </a:r>
            <a:endParaRPr lang="ru-RU" sz="4000" b="1" cap="none" spc="0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691680" y="1646120"/>
            <a:ext cx="6120680" cy="4832092"/>
          </a:xfrm>
          <a:prstGeom prst="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800" b="1" dirty="0" smtClean="0"/>
              <a:t>Слышишь, улица родная, </a:t>
            </a:r>
            <a:br>
              <a:rPr lang="ru-RU" sz="2800" b="1" dirty="0" smtClean="0"/>
            </a:br>
            <a:r>
              <a:rPr lang="ru-RU" sz="2800" b="1" dirty="0" smtClean="0"/>
              <a:t>Нет тебя чудесней, </a:t>
            </a:r>
            <a:br>
              <a:rPr lang="ru-RU" sz="2800" b="1" dirty="0" smtClean="0"/>
            </a:br>
            <a:r>
              <a:rPr lang="ru-RU" sz="2800" b="1" dirty="0" smtClean="0"/>
              <a:t>Мы по улице шагаем </a:t>
            </a:r>
            <a:br>
              <a:rPr lang="ru-RU" sz="2800" b="1" dirty="0" smtClean="0"/>
            </a:br>
            <a:r>
              <a:rPr lang="ru-RU" sz="2800" b="1" dirty="0" smtClean="0"/>
              <a:t>Вместе с нашей песней. </a:t>
            </a:r>
            <a:br>
              <a:rPr lang="ru-RU" sz="2800" b="1" dirty="0" smtClean="0"/>
            </a:br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b="1" dirty="0" smtClean="0"/>
              <a:t>Посмотри, как хорош </a:t>
            </a:r>
            <a:br>
              <a:rPr lang="ru-RU" sz="2800" b="1" dirty="0" smtClean="0"/>
            </a:br>
            <a:r>
              <a:rPr lang="ru-RU" sz="2800" b="1" dirty="0" smtClean="0"/>
              <a:t>Город тот, где ты живёшь. </a:t>
            </a:r>
            <a:br>
              <a:rPr lang="ru-RU" sz="2800" b="1" dirty="0" smtClean="0"/>
            </a:br>
            <a:r>
              <a:rPr lang="ru-RU" sz="2800" b="1" dirty="0" smtClean="0"/>
              <a:t>Посмотри, как хорош </a:t>
            </a:r>
            <a:br>
              <a:rPr lang="ru-RU" sz="2800" b="1" dirty="0" smtClean="0"/>
            </a:br>
            <a:r>
              <a:rPr lang="ru-RU" sz="2800" b="1" dirty="0" smtClean="0"/>
              <a:t>Город тот, где ты живёшь. </a:t>
            </a:r>
            <a:br>
              <a:rPr lang="ru-RU" sz="2800" b="1" dirty="0" smtClean="0"/>
            </a:br>
            <a:r>
              <a:rPr lang="ru-RU" sz="2800" b="1" dirty="0" smtClean="0"/>
              <a:t/>
            </a:r>
            <a:br>
              <a:rPr lang="ru-RU" sz="2800" b="1" dirty="0" smtClean="0"/>
            </a:br>
            <a:endParaRPr lang="ru-RU" sz="2800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503961" y="1772816"/>
            <a:ext cx="6812456" cy="3970318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800" b="1" dirty="0" smtClean="0"/>
              <a:t>Нашим дружным школьным  хором </a:t>
            </a:r>
            <a:br>
              <a:rPr lang="ru-RU" sz="2800" b="1" dirty="0" smtClean="0"/>
            </a:br>
            <a:r>
              <a:rPr lang="ru-RU" sz="2800" b="1" dirty="0" smtClean="0"/>
              <a:t>Песенка поётся, </a:t>
            </a:r>
            <a:br>
              <a:rPr lang="ru-RU" sz="2800" b="1" dirty="0" smtClean="0"/>
            </a:br>
            <a:r>
              <a:rPr lang="ru-RU" sz="2800" b="1" dirty="0" smtClean="0"/>
              <a:t>Край, который с детства дорог, </a:t>
            </a:r>
            <a:br>
              <a:rPr lang="ru-RU" sz="2800" b="1" dirty="0" smtClean="0"/>
            </a:br>
            <a:r>
              <a:rPr lang="ru-RU" sz="2800" b="1" dirty="0" smtClean="0"/>
              <a:t>Родиной зовётся. </a:t>
            </a:r>
            <a:br>
              <a:rPr lang="ru-RU" sz="2800" b="1" dirty="0" smtClean="0"/>
            </a:br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b="1" dirty="0" smtClean="0"/>
              <a:t>Посмотри, как хорош</a:t>
            </a:r>
            <a:br>
              <a:rPr lang="ru-RU" sz="2800" b="1" dirty="0" smtClean="0"/>
            </a:br>
            <a:r>
              <a:rPr lang="ru-RU" sz="2800" b="1" dirty="0" smtClean="0"/>
              <a:t>Край, в котором  ты живёшь. </a:t>
            </a:r>
            <a:br>
              <a:rPr lang="ru-RU" sz="2800" b="1" dirty="0" smtClean="0"/>
            </a:br>
            <a:r>
              <a:rPr lang="ru-RU" sz="2800" b="1" dirty="0" smtClean="0"/>
              <a:t>Посмотри, как хорош </a:t>
            </a:r>
            <a:br>
              <a:rPr lang="ru-RU" sz="2800" b="1" dirty="0" smtClean="0"/>
            </a:br>
            <a:r>
              <a:rPr lang="ru-RU" sz="2800" b="1" dirty="0" smtClean="0"/>
              <a:t>Край, в котором  ты живёшь. 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xmlns="" val="59683415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theme/_rels/them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image" Target="../media/image11.jpeg"/></Relationships>
</file>

<file path=ppt/theme/theme1.xml><?xml version="1.0" encoding="utf-8"?>
<a:theme xmlns:a="http://schemas.openxmlformats.org/drawingml/2006/main" name="Берёзка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Берёзка</Template>
  <TotalTime>356</TotalTime>
  <Words>58</Words>
  <Application>Microsoft Office PowerPoint</Application>
  <PresentationFormat>Экран (4:3)</PresentationFormat>
  <Paragraphs>29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8</vt:i4>
      </vt:variant>
    </vt:vector>
  </HeadingPairs>
  <TitlesOfParts>
    <vt:vector size="10" baseType="lpstr">
      <vt:lpstr>Берёзка</vt:lpstr>
      <vt:lpstr>Бумажная</vt:lpstr>
      <vt:lpstr>Слайд 1</vt:lpstr>
      <vt:lpstr>РОДня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Ольга</dc:creator>
  <cp:lastModifiedBy>Наталья</cp:lastModifiedBy>
  <cp:revision>43</cp:revision>
  <dcterms:created xsi:type="dcterms:W3CDTF">2012-01-22T04:56:00Z</dcterms:created>
  <dcterms:modified xsi:type="dcterms:W3CDTF">2016-01-15T13:25:41Z</dcterms:modified>
</cp:coreProperties>
</file>