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9" r:id="rId10"/>
    <p:sldId id="281" r:id="rId11"/>
    <p:sldId id="278" r:id="rId12"/>
    <p:sldId id="264" r:id="rId13"/>
    <p:sldId id="282" r:id="rId14"/>
    <p:sldId id="283" r:id="rId15"/>
    <p:sldId id="284" r:id="rId16"/>
    <p:sldId id="285" r:id="rId17"/>
    <p:sldId id="286" r:id="rId18"/>
    <p:sldId id="287" r:id="rId19"/>
    <p:sldId id="288" r:id="rId20"/>
    <p:sldId id="289" r:id="rId21"/>
    <p:sldId id="290" r:id="rId22"/>
    <p:sldId id="291" r:id="rId23"/>
    <p:sldId id="292" r:id="rId24"/>
    <p:sldId id="293" r:id="rId25"/>
    <p:sldId id="295" r:id="rId26"/>
    <p:sldId id="296" r:id="rId27"/>
    <p:sldId id="297" r:id="rId28"/>
    <p:sldId id="298" r:id="rId29"/>
    <p:sldId id="299" r:id="rId30"/>
    <p:sldId id="280" r:id="rId31"/>
    <p:sldId id="276" r:id="rId32"/>
    <p:sldId id="277" r:id="rId33"/>
  </p:sldIdLst>
  <p:sldSz cx="12192000" cy="6858000"/>
  <p:notesSz cx="6858000" cy="99472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85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1068" y="481853"/>
            <a:ext cx="11818962" cy="6053070"/>
          </a:xfrm>
          <a:ln w="76200">
            <a:solidFill>
              <a:schemeClr val="tx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4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 – класс</a:t>
            </a:r>
            <a:br>
              <a:rPr lang="ru-RU" sz="16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b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Секреты учителя-логопеда.</a:t>
            </a:r>
            <a:br>
              <a:rPr lang="ru-RU" sz="32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</a:t>
            </a: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учитель-логопед: Киреева Н.А.</a:t>
            </a:r>
            <a:br>
              <a:rPr lang="ru-RU" sz="4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6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/>
              <a:t> 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r>
              <a:rPr lang="ru-RU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Югорск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2017г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993" y="631978"/>
            <a:ext cx="2796765" cy="20975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265030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790" y="206062"/>
            <a:ext cx="11925836" cy="6502678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800" b="1" i="1" u="sng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ПРЕИМУЩЕСТВА ТАКОГО МАССАЖА:</a:t>
            </a:r>
            <a:endParaRPr lang="ru-RU" sz="2800" b="1" u="sng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ложки есть в каждом доме,</a:t>
            </a:r>
            <a:endParaRPr lang="ru-RU" sz="2400" b="1" dirty="0">
              <a:solidFill>
                <a:schemeClr val="bg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 ложками могут обращаться все - они просты и безопасны,</a:t>
            </a:r>
            <a:endParaRPr lang="ru-RU" sz="2400" b="1" dirty="0">
              <a:solidFill>
                <a:schemeClr val="bg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массаж служит хорошей подготовкой, как к артикуляционной гимнастике, так и к логопедическому массажу </a:t>
            </a:r>
            <a:endParaRPr lang="ru-RU" sz="2400" b="1" dirty="0">
              <a:solidFill>
                <a:schemeClr val="bg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ребенок, делая массаж, легко усваивает названия частей лица,</a:t>
            </a:r>
            <a:endParaRPr lang="ru-RU" sz="2400" b="1" dirty="0">
              <a:solidFill>
                <a:schemeClr val="bg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применение такого массажа дает еще и развитие мелкой моторики у ребенка,</a:t>
            </a:r>
            <a:endParaRPr lang="ru-RU" sz="2400" b="1" dirty="0">
              <a:solidFill>
                <a:schemeClr val="bg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-разную температуру ложек можно использовать для расслабляющего или стимулирующего эффекта.</a:t>
            </a:r>
            <a:endParaRPr lang="ru-RU" sz="2400" b="1" dirty="0">
              <a:solidFill>
                <a:schemeClr val="bg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ru-RU" sz="20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97627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Таня\Desktop\IMAG5276_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505783" y="1795067"/>
            <a:ext cx="3335241" cy="61868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86603" y="252329"/>
            <a:ext cx="1134128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САМОМАССАЖ  ЛОЖКАМИ</a:t>
            </a:r>
          </a:p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выполняются под чтение стихов.</a:t>
            </a:r>
          </a:p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Стихотворение организует порядок массажных движений, описывает сами движения, что очень важно для детей с речевым недоразвитием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321794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934771" y="289325"/>
            <a:ext cx="4237231" cy="55409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600502" y="5565211"/>
            <a:ext cx="107817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Поглаживание горками ложек вокруг лобных бугров.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206017" y="1393501"/>
            <a:ext cx="393901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Лоб погладили мы нежно </a:t>
            </a: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расслабили прилежно»</a:t>
            </a:r>
          </a:p>
        </p:txBody>
      </p:sp>
    </p:spTree>
    <p:extLst>
      <p:ext uri="{BB962C8B-B14F-4D97-AF65-F5344CB8AC3E}">
        <p14:creationId xmlns:p14="http://schemas.microsoft.com/office/powerpoint/2010/main" val="30860610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78842" y="436727"/>
            <a:ext cx="4985982" cy="43536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914400" y="5022376"/>
            <a:ext cx="104951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Поглаживание горками  ложек вокруг глаз: начинаем от внутреннего угла бровей, ведём к наружному, далее -под глазом , к его внутреннему углу.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74256" y="1112292"/>
            <a:ext cx="43126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 потом очки надели и читали две недели».</a:t>
            </a:r>
          </a:p>
        </p:txBody>
      </p:sp>
    </p:spTree>
    <p:extLst>
      <p:ext uri="{BB962C8B-B14F-4D97-AF65-F5344CB8AC3E}">
        <p14:creationId xmlns:p14="http://schemas.microsoft.com/office/powerpoint/2010/main" val="4886714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1486" y="802352"/>
            <a:ext cx="5136108" cy="33056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673755" y="1009934"/>
            <a:ext cx="47357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«Как погладить щёки нам , не сдвигая кожу там»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73456" y="4831307"/>
            <a:ext cx="103177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Круговое поглаживание горками ложек по щекам.</a:t>
            </a:r>
          </a:p>
        </p:txBody>
      </p:sp>
    </p:spTree>
    <p:extLst>
      <p:ext uri="{BB962C8B-B14F-4D97-AF65-F5344CB8AC3E}">
        <p14:creationId xmlns:p14="http://schemas.microsoft.com/office/powerpoint/2010/main" val="3599652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850" y="620972"/>
            <a:ext cx="4644789" cy="34835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6482687" y="941696"/>
            <a:ext cx="468118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«Растереть свои височки, надавив в последней точке»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96037" y="4640238"/>
            <a:ext cx="106316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Спиральное растирание горками ложек висков с фиксацией и лёгким нажатием в конце движения.</a:t>
            </a:r>
          </a:p>
        </p:txBody>
      </p:sp>
    </p:spTree>
    <p:extLst>
      <p:ext uri="{BB962C8B-B14F-4D97-AF65-F5344CB8AC3E}">
        <p14:creationId xmlns:p14="http://schemas.microsoft.com/office/powerpoint/2010/main" val="15511467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4188" y="573206"/>
            <a:ext cx="5613782" cy="3793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6851176" y="655093"/>
            <a:ext cx="495413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Покружиться меж бровей , что бы стало веселей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64188" y="4926842"/>
            <a:ext cx="10508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Спиральное растирание пространства между бровями</a:t>
            </a:r>
          </a:p>
        </p:txBody>
      </p:sp>
    </p:spTree>
    <p:extLst>
      <p:ext uri="{BB962C8B-B14F-4D97-AF65-F5344CB8AC3E}">
        <p14:creationId xmlns:p14="http://schemas.microsoft.com/office/powerpoint/2010/main" val="33581407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562418" y="336533"/>
            <a:ext cx="3248667" cy="46811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6550925" y="1399852"/>
            <a:ext cx="442187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«Повернуть боками ложки, вытираем с щёчек крошки.»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7545" y="5008728"/>
            <a:ext cx="1173707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 снизу вверх по щекам боковой поверхностью черпака.</a:t>
            </a:r>
          </a:p>
        </p:txBody>
      </p:sp>
    </p:spTree>
    <p:extLst>
      <p:ext uri="{BB962C8B-B14F-4D97-AF65-F5344CB8AC3E}">
        <p14:creationId xmlns:p14="http://schemas.microsoft.com/office/powerpoint/2010/main" val="34380043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5093" y="303296"/>
            <a:ext cx="4926842" cy="38187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6066430" y="1419367"/>
            <a:ext cx="57320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«Складочки скребём , нажимаем их потом»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41194" y="4244454"/>
            <a:ext cx="1145729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1.Скребущее движение по носогубным складкам кончиками ложек.</a:t>
            </a:r>
          </a:p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2.Неглубокие но частые нажатия кончиками ложек, по всей длине носогубных складок.</a:t>
            </a:r>
          </a:p>
        </p:txBody>
      </p:sp>
    </p:spTree>
    <p:extLst>
      <p:ext uri="{BB962C8B-B14F-4D97-AF65-F5344CB8AC3E}">
        <p14:creationId xmlns:p14="http://schemas.microsoft.com/office/powerpoint/2010/main" val="29211974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3581" y="510781"/>
            <a:ext cx="4548824" cy="38019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6105099" y="1125087"/>
            <a:ext cx="560923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«Там где губок уголочки крутим мелкие кружочки»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00584" y="4967785"/>
            <a:ext cx="108090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Круговые разминания возле уголков рта горками ложек.</a:t>
            </a:r>
          </a:p>
        </p:txBody>
      </p:sp>
    </p:spTree>
    <p:extLst>
      <p:ext uri="{BB962C8B-B14F-4D97-AF65-F5344CB8AC3E}">
        <p14:creationId xmlns:p14="http://schemas.microsoft.com/office/powerpoint/2010/main" val="16871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9811" y="98139"/>
            <a:ext cx="1119174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чистого звукопроизношения нужны сильные, упругие, подвижные органы речи – язык, губы, мягкое нёбо. 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 речевые органы состоят из мышц, а значит их можно и нужно тренировать.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 знакомы с артикуляционной гимнастикой, которая помогает в постановке звуков.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0770" y="2598374"/>
            <a:ext cx="5791200" cy="3905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083315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46710" y="791570"/>
            <a:ext cx="450376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«Щёки можно по сдвигать вверх вниз и вверх опять»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40006" y="504967"/>
            <a:ext cx="4310418" cy="3847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45660" y="5131558"/>
            <a:ext cx="1169613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Зигзагообразное разминание горками ложек от уголков рта к козелкам</a:t>
            </a:r>
          </a:p>
        </p:txBody>
      </p:sp>
    </p:spTree>
    <p:extLst>
      <p:ext uri="{BB962C8B-B14F-4D97-AF65-F5344CB8AC3E}">
        <p14:creationId xmlns:p14="http://schemas.microsoft.com/office/powerpoint/2010/main" val="19463405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498" y="423080"/>
            <a:ext cx="4890447" cy="36678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6591869" y="1105469"/>
            <a:ext cx="495413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«Покатаем по бровям детскою лошадкой»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13899" y="4694830"/>
            <a:ext cx="114368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Симметричное прокатывание по всей линии бровей черпаком, от кончика ложки к черенку.</a:t>
            </a:r>
          </a:p>
        </p:txBody>
      </p:sp>
    </p:spTree>
    <p:extLst>
      <p:ext uri="{BB962C8B-B14F-4D97-AF65-F5344CB8AC3E}">
        <p14:creationId xmlns:p14="http://schemas.microsoft.com/office/powerpoint/2010/main" val="26319985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10484" y="1064525"/>
            <a:ext cx="420351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 покатимся к губам носогубной складки»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6603" y="4885899"/>
            <a:ext cx="1155965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Симметрично прокатывание черпаком по всей линии носогубной складки, от кончика ложки до черенка.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5385" y="846161"/>
            <a:ext cx="4699379" cy="35245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561955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05516" y="774302"/>
            <a:ext cx="477671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 к бокам от серединки губ прокатим половинки»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72955" y="4817660"/>
            <a:ext cx="115460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Симметрично прокатывание черпаком по половинкам губ, от кончика ложки до черенка.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3014" y="423081"/>
            <a:ext cx="3657602" cy="4102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916107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21910" y="106914"/>
            <a:ext cx="1617223" cy="22253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956666" y="2508661"/>
            <a:ext cx="1823746" cy="22382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732565" y="1395085"/>
            <a:ext cx="1713588" cy="23201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5295331" y="150125"/>
            <a:ext cx="65782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1.Губки в складку собираем в верх и вниз её сдвигаем.</a:t>
            </a:r>
          </a:p>
          <a:p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2.И другую собираем тоже в верх и вниз сдвигаем.</a:t>
            </a:r>
          </a:p>
          <a:p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3.Прижимаем наши губы разминаем их не грубо.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2830" y="4772376"/>
            <a:ext cx="1195543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Собрать верхнюю губу в складку, затем нижнюю. Прижимание с начало верхней, потом нижней губы к дёснам, внешней стороной ложек, верхней и нижней губы.</a:t>
            </a:r>
          </a:p>
        </p:txBody>
      </p:sp>
    </p:spTree>
    <p:extLst>
      <p:ext uri="{BB962C8B-B14F-4D97-AF65-F5344CB8AC3E}">
        <p14:creationId xmlns:p14="http://schemas.microsoft.com/office/powerpoint/2010/main" val="40764050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038" y="412843"/>
            <a:ext cx="4854055" cy="364054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00047" y="267733"/>
            <a:ext cx="631891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1.Задрожали наши щечки как от ветра все цветочки.</a:t>
            </a:r>
          </a:p>
          <a:p>
            <a:r>
              <a:rPr lang="ru-RU" sz="4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Мы пошлёпаем по кочкам словно капельки по кочкам.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2955" y="4954137"/>
            <a:ext cx="114368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Не прерывая вибрации передвигаем горками ложек по щёчкам.</a:t>
            </a:r>
          </a:p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2.Горками ложек стучим по щёчкам.</a:t>
            </a:r>
          </a:p>
        </p:txBody>
      </p:sp>
    </p:spTree>
    <p:extLst>
      <p:ext uri="{BB962C8B-B14F-4D97-AF65-F5344CB8AC3E}">
        <p14:creationId xmlns:p14="http://schemas.microsoft.com/office/powerpoint/2010/main" val="15243139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0353" y="812043"/>
            <a:ext cx="4767617" cy="35757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6960358" y="996286"/>
            <a:ext cx="44491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«Снизу шлёпаем язык прыг да прыг, прыг да прыг»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69159" y="4954138"/>
            <a:ext cx="97990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Горкой ложки стучим по подъязычной области.</a:t>
            </a:r>
          </a:p>
        </p:txBody>
      </p:sp>
    </p:spTree>
    <p:extLst>
      <p:ext uri="{BB962C8B-B14F-4D97-AF65-F5344CB8AC3E}">
        <p14:creationId xmlns:p14="http://schemas.microsoft.com/office/powerpoint/2010/main" val="21294083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9685" y="820577"/>
            <a:ext cx="4146473" cy="38196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04263" y="996287"/>
            <a:ext cx="6933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«Под глазами по верхушкам мы пройдём ушей верхушки»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19117" y="4981432"/>
            <a:ext cx="107680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Поглаживание горками ложек от внешних сторон ноздрей к  верхним точкам прикрепления ушей.</a:t>
            </a:r>
          </a:p>
        </p:txBody>
      </p:sp>
    </p:spTree>
    <p:extLst>
      <p:ext uri="{BB962C8B-B14F-4D97-AF65-F5344CB8AC3E}">
        <p14:creationId xmlns:p14="http://schemas.microsoft.com/office/powerpoint/2010/main" val="2788620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472" y="996287"/>
            <a:ext cx="4385481" cy="328911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677468" y="996287"/>
            <a:ext cx="61960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Гладим, гладим по щекам от губы и к козелкам.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64108" y="4967785"/>
            <a:ext cx="11409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Поглаживание бугорками ложек от уголков губ к  козелкам</a:t>
            </a:r>
          </a:p>
        </p:txBody>
      </p:sp>
    </p:spTree>
    <p:extLst>
      <p:ext uri="{BB962C8B-B14F-4D97-AF65-F5344CB8AC3E}">
        <p14:creationId xmlns:p14="http://schemas.microsoft.com/office/powerpoint/2010/main" val="4466324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037" y="682388"/>
            <a:ext cx="4749421" cy="35620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5622878" y="682388"/>
            <a:ext cx="53362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«Внизу погладим щёчки от подбородка к мочке»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96037" y="5213445"/>
            <a:ext cx="108499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Поглаживание бугорками ложек от подбородка к  мочке.</a:t>
            </a:r>
          </a:p>
        </p:txBody>
      </p:sp>
    </p:spTree>
    <p:extLst>
      <p:ext uri="{BB962C8B-B14F-4D97-AF65-F5344CB8AC3E}">
        <p14:creationId xmlns:p14="http://schemas.microsoft.com/office/powerpoint/2010/main" val="40010146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772019" y="111025"/>
            <a:ext cx="106765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Логопедического массажа,  является частью комплексной работы логопеда, для  детей с тяжёлыми расстройствами речи.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19432" y="1680685"/>
            <a:ext cx="4441929" cy="46610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998571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31832" y="501134"/>
            <a:ext cx="73538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600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Массаж язычной мускулатуры</a:t>
            </a:r>
            <a:endParaRPr lang="ru-RU" sz="3600" b="1" dirty="0">
              <a:solidFill>
                <a:schemeClr val="tx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5" descr="http://modernlib.ru/books/arhipova_elena/logopedicheskiy_massazh_pri_dizartrii/i_08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875" y="1664494"/>
            <a:ext cx="2817320" cy="42597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4" descr="yazik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1157" y="1664494"/>
            <a:ext cx="2868603" cy="42597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5" descr="yazik_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39974" y="1664493"/>
            <a:ext cx="2868603" cy="42597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1656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1072" y="527049"/>
            <a:ext cx="807582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начальном этапе коррекционной работы с детьми,</a:t>
            </a:r>
          </a:p>
          <a:p>
            <a:pPr algn="just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страдающими речевыми нарушениями, массаж ложками</a:t>
            </a:r>
          </a:p>
          <a:p>
            <a:pPr algn="just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служит хорошей подготовкой, как к артикуляционной</a:t>
            </a:r>
          </a:p>
          <a:p>
            <a:pPr algn="just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гимнастике, так и к логопедическому массажу.</a:t>
            </a:r>
          </a:p>
          <a:p>
            <a:pPr algn="just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Улучшает у детей навыки самообслуживания, способствует наилучшему обучению детей на занятиях. Самомассаж ложками с использованием стихотворных форм способствует улучшению памяти, соотнесение движений с текстом стихотворений.</a:t>
            </a:r>
          </a:p>
          <a:p>
            <a:pPr algn="just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 удовольствием идут на занятия, и с интересом</a:t>
            </a:r>
          </a:p>
          <a:p>
            <a:pPr algn="just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усваивают движения массажа.</a:t>
            </a:r>
          </a:p>
          <a:p>
            <a:pPr algn="just"/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также родители активно включаются в работу и применяют  массаж ложками  в домашних условиях.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2429" y="1501253"/>
            <a:ext cx="3743488" cy="28062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68882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9821" y="287395"/>
            <a:ext cx="5666128" cy="6205333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4413250" algn="l"/>
              </a:tabLst>
            </a:pPr>
            <a:r>
              <a:rPr lang="ru-RU" sz="2800" b="1" kern="1800" dirty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последнее время мы слышим все чаще:</a:t>
            </a:r>
            <a:endParaRPr lang="ru-RU" sz="2000" dirty="0">
              <a:solidFill>
                <a:schemeClr val="accent5">
                  <a:lumMod val="20000"/>
                  <a:lumOff val="8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tabLst>
                <a:tab pos="4413250" algn="l"/>
              </a:tabLst>
            </a:pPr>
            <a:r>
              <a:rPr lang="ru-RU" sz="2800" b="1" kern="1800" dirty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«Ребенок хороший, но неговорящий</a:t>
            </a:r>
            <a:endParaRPr lang="ru-RU" sz="2000" dirty="0">
              <a:solidFill>
                <a:schemeClr val="accent5">
                  <a:lumMod val="20000"/>
                  <a:lumOff val="8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tabLst>
                <a:tab pos="4413250" algn="l"/>
              </a:tabLst>
            </a:pPr>
            <a:r>
              <a:rPr lang="ru-RU" sz="2800" b="1" kern="1800" dirty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этот, хоть скажет -но плохо не внятно.</a:t>
            </a:r>
            <a:endParaRPr lang="ru-RU" sz="2000" dirty="0">
              <a:solidFill>
                <a:schemeClr val="accent5">
                  <a:lumMod val="20000"/>
                  <a:lumOff val="8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tabLst>
                <a:tab pos="4413250" algn="l"/>
              </a:tabLst>
            </a:pPr>
            <a:r>
              <a:rPr lang="ru-RU" sz="2800" b="1" kern="1800" dirty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что говорит - ничего непонятно»</a:t>
            </a:r>
            <a:endParaRPr lang="ru-RU" sz="2000" dirty="0">
              <a:solidFill>
                <a:schemeClr val="accent5">
                  <a:lumMod val="20000"/>
                  <a:lumOff val="8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kern="1800" dirty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 мы для того, и даны нашим детям:</a:t>
            </a:r>
            <a:endParaRPr lang="ru-RU" sz="2000" dirty="0">
              <a:solidFill>
                <a:schemeClr val="accent5">
                  <a:lumMod val="20000"/>
                  <a:lumOff val="8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kern="1800" dirty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Понять, разобраться и справится с этим</a:t>
            </a:r>
            <a:endParaRPr lang="ru-RU" sz="2800" dirty="0">
              <a:solidFill>
                <a:schemeClr val="accent5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58455" y="287395"/>
            <a:ext cx="5338594" cy="62053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30449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20180" y="157802"/>
            <a:ext cx="1021294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последнее время наблюдается рост детей с тяжёлыми расстройствами речи. Как правило у таких детей нарушена нормализация  тонуса мышц (языка, губ, лицевых мышц, шеи).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542" y="2413215"/>
            <a:ext cx="3188184" cy="29689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9192" y="4874422"/>
            <a:ext cx="2920599" cy="16550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8178" y="2413215"/>
            <a:ext cx="2534497" cy="31934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5" descr="yazik_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7604" y="2403508"/>
            <a:ext cx="1506026" cy="22364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0265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2457" y="216442"/>
            <a:ext cx="1072810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работе с такими детьми, я использую логопедический массаж, которому  обучалась, у основоположника логопедического массажа профессора - Е.А Дьяковой. (Международный институт речевой патологии г. Москва).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881"/>
          <a:stretch/>
        </p:blipFill>
        <p:spPr>
          <a:xfrm>
            <a:off x="259307" y="2347415"/>
            <a:ext cx="5413132" cy="35644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86508" y="2347415"/>
            <a:ext cx="5673857" cy="35492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9314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65916" y="382137"/>
            <a:ext cx="105606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Логопедический массаж-это активный метод механического воздействия, который способен изменить состояние мышц, нервов, кровеносных сосудов и тканей речевого аппарата, что благоприятно сказывается на нормализации тонуса мышц, способствует ускоренному развитию речи ребёнка.</a:t>
            </a:r>
          </a:p>
        </p:txBody>
      </p:sp>
      <p:pic>
        <p:nvPicPr>
          <p:cNvPr id="4" name="Picture 3" descr="C:\Documents and Settings\User\Мои документы\Мои рисунки\Изображение\Изображение 0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85574" y="3008243"/>
            <a:ext cx="5621698" cy="33940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70749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4967" y="243545"/>
            <a:ext cx="1153235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я хотела бы вас заинтересовать самомассажем, который может выполнять сам ребёнок,  с помощью рук или вспомогательными предметами. Совместно  с педагогом или родителем, так-как самомассаж не требует специального медицинского образования.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0914" y="2324346"/>
            <a:ext cx="5577002" cy="41827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7767175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2138" y="326203"/>
            <a:ext cx="1154600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Самомассаж при помощи  обыкновенных ложек , выполненных из  любого материала, который будет воздействовать на нормализацию тонуса мышц речевого аппарата. Мы будем выполнять его по классической схеме массажных линий, вы можете применять его в целях косметического массажа.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679" y="3072952"/>
            <a:ext cx="4841494" cy="32276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2691" y="2993834"/>
            <a:ext cx="3358915" cy="32858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347425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46042" y="136478"/>
            <a:ext cx="9685813" cy="65277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19648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449</TotalTime>
  <Words>962</Words>
  <Application>Microsoft Office PowerPoint</Application>
  <PresentationFormat>Широкоэкранный</PresentationFormat>
  <Paragraphs>81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7" baseType="lpstr">
      <vt:lpstr>Calibri</vt:lpstr>
      <vt:lpstr>Century Gothic</vt:lpstr>
      <vt:lpstr>Times New Roman</vt:lpstr>
      <vt:lpstr>Wingdings 3</vt:lpstr>
      <vt:lpstr>Сектор</vt:lpstr>
      <vt:lpstr>Мастер – класс   Тема:      Секреты учителя-логопеда.                                                                        учитель-логопед: Киреева Н.А.   г. Югорск  2017г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– класс   Тема:    «Секреты учителя-логопеда,  в индивидуальной работе по постановке  и автоматизации звуков».</dc:title>
  <dc:creator>Admin</dc:creator>
  <cp:lastModifiedBy>Admin</cp:lastModifiedBy>
  <cp:revision>57</cp:revision>
  <cp:lastPrinted>2017-05-09T12:04:07Z</cp:lastPrinted>
  <dcterms:created xsi:type="dcterms:W3CDTF">2017-02-19T18:11:37Z</dcterms:created>
  <dcterms:modified xsi:type="dcterms:W3CDTF">2020-11-16T12:55:44Z</dcterms:modified>
</cp:coreProperties>
</file>