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5" r:id="rId5"/>
    <p:sldId id="258" r:id="rId6"/>
    <p:sldId id="267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/>
              <a:t>Мебель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Тимофеева Н.С.</a:t>
            </a:r>
          </a:p>
          <a:p>
            <a:r>
              <a:rPr lang="ru-RU" dirty="0"/>
              <a:t>Детский сад №128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bd94e46cdb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714620"/>
            <a:ext cx="5715040" cy="38090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20040"/>
            <a:ext cx="6838976" cy="180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7339042" cy="5812818"/>
          </a:xfrm>
        </p:spPr>
        <p:txBody>
          <a:bodyPr/>
          <a:lstStyle/>
          <a:p>
            <a:r>
              <a:rPr lang="ru-RU" b="1" dirty="0"/>
              <a:t>Тут за работу принялись столяры и мастера-краснодеревщики. Они выпилили части, собрали их, покрыли краской и лаком, упаковали мебель и отправили в мебельный магазин.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belmag1.ru - 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3116"/>
            <a:ext cx="4714908" cy="29085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20040"/>
            <a:ext cx="6767538" cy="322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501122" cy="5741380"/>
          </a:xfrm>
        </p:spPr>
        <p:txBody>
          <a:bodyPr/>
          <a:lstStyle/>
          <a:p>
            <a:r>
              <a:rPr lang="ru-RU" b="1" dirty="0"/>
              <a:t>Покупатели выбрали в магазине новую мебель. Мебель погрузили в фургон и доставили прямо домой. Так мебель появилась у нас.</a:t>
            </a:r>
          </a:p>
        </p:txBody>
      </p:sp>
      <p:pic>
        <p:nvPicPr>
          <p:cNvPr id="5" name="Рисунок 4" descr="2835665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448857"/>
            <a:ext cx="4143404" cy="29468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beabcfe716ca79723b76dcf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857232"/>
            <a:ext cx="3444173" cy="45467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Шкаф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r>
              <a:rPr lang="ru-RU" b="1" dirty="0"/>
              <a:t>Он почти до потолка,</a:t>
            </a:r>
            <a:br>
              <a:rPr lang="ru-RU" b="1" dirty="0"/>
            </a:br>
            <a:r>
              <a:rPr lang="ru-RU" b="1" dirty="0"/>
              <a:t>Не дотянется рука,</a:t>
            </a:r>
            <a:br>
              <a:rPr lang="ru-RU" b="1" dirty="0"/>
            </a:br>
            <a:r>
              <a:rPr lang="ru-RU" b="1" dirty="0"/>
              <a:t>Он с дверями, как и дом,</a:t>
            </a:r>
            <a:br>
              <a:rPr lang="ru-RU" b="1" dirty="0"/>
            </a:br>
            <a:r>
              <a:rPr lang="ru-RU" b="1" dirty="0"/>
              <a:t>И живёт одежда в нём.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4881071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571612"/>
            <a:ext cx="6239270" cy="47283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822944"/>
          </a:xfrm>
        </p:spPr>
        <p:txBody>
          <a:bodyPr>
            <a:normAutofit/>
          </a:bodyPr>
          <a:lstStyle/>
          <a:p>
            <a:r>
              <a:rPr lang="ru-RU" dirty="0"/>
              <a:t>Диван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214422"/>
            <a:ext cx="7339042" cy="5241314"/>
          </a:xfrm>
        </p:spPr>
        <p:txBody>
          <a:bodyPr/>
          <a:lstStyle/>
          <a:p>
            <a:r>
              <a:rPr lang="ru-RU" b="1" dirty="0"/>
              <a:t>Я удобный, очень мягкий,</a:t>
            </a:r>
            <a:br>
              <a:rPr lang="ru-RU" b="1" dirty="0"/>
            </a:br>
            <a:r>
              <a:rPr lang="ru-RU" b="1" dirty="0"/>
              <a:t>Вам не трудно угадать, —</a:t>
            </a:r>
            <a:br>
              <a:rPr lang="ru-RU" b="1" dirty="0"/>
            </a:br>
            <a:r>
              <a:rPr lang="ru-RU" b="1" dirty="0"/>
              <a:t>Любят бабушки и внуки</a:t>
            </a:r>
            <a:br>
              <a:rPr lang="ru-RU" b="1" dirty="0"/>
            </a:br>
            <a:r>
              <a:rPr lang="ru-RU" b="1" dirty="0"/>
              <a:t>Посидеть и полежать.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sspng-table-thumbnail-clip-art-table-5ab65953365681.03306323152189985922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428736"/>
            <a:ext cx="5572164" cy="49974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Стол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Под крышей — четыре ножки,</a:t>
            </a:r>
            <a:br>
              <a:rPr lang="ru-RU" b="1" dirty="0"/>
            </a:br>
            <a:r>
              <a:rPr lang="ru-RU" b="1" dirty="0"/>
              <a:t>А на крыше — суп да ложки.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uhni-mix-Лотос Б-1089-0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2000240"/>
            <a:ext cx="4352923" cy="35004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Кровать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Проживает она в спальне,</a:t>
            </a:r>
            <a:br>
              <a:rPr lang="ru-RU" b="1" dirty="0"/>
            </a:br>
            <a:r>
              <a:rPr lang="ru-RU" b="1" dirty="0"/>
              <a:t>Не на кухне, не в читальне.</a:t>
            </a:r>
            <a:br>
              <a:rPr lang="ru-RU" b="1" dirty="0"/>
            </a:br>
            <a:r>
              <a:rPr lang="ru-RU" b="1" dirty="0"/>
              <a:t>Простыне она подружка,</a:t>
            </a:r>
            <a:br>
              <a:rPr lang="ru-RU" b="1" dirty="0"/>
            </a:br>
            <a:r>
              <a:rPr lang="ru-RU" b="1" dirty="0"/>
              <a:t>И любимица подушки.</a:t>
            </a:r>
            <a:br>
              <a:rPr lang="ru-RU" b="1" dirty="0"/>
            </a:br>
            <a:r>
              <a:rPr lang="ru-RU" b="1" dirty="0"/>
              <a:t>Как стемнеет до утра</a:t>
            </a:r>
            <a:br>
              <a:rPr lang="ru-RU" b="1" dirty="0"/>
            </a:br>
            <a:r>
              <a:rPr lang="ru-RU" b="1" dirty="0"/>
              <a:t>С нею вместе детвора</a:t>
            </a:r>
            <a:br>
              <a:rPr lang="ru-RU" b="1" dirty="0"/>
            </a:br>
            <a:r>
              <a:rPr lang="ru-RU" b="1" dirty="0"/>
              <a:t>Любит крепко, сладко спать.</a:t>
            </a:r>
            <a:br>
              <a:rPr lang="ru-RU" b="1" dirty="0"/>
            </a:br>
            <a:r>
              <a:rPr lang="ru-RU" b="1" dirty="0"/>
              <a:t>Ну же? Что это?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sspng-bookcase-school-library-information-library-book-5b1603cc9eedb1.63659412152816942065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1500174"/>
            <a:ext cx="3592293" cy="50292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Книжный шкаф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стены большой и важный</a:t>
            </a:r>
            <a:br>
              <a:rPr lang="ru-RU" dirty="0"/>
            </a:br>
            <a:r>
              <a:rPr lang="ru-RU" dirty="0"/>
              <a:t>Дом стоит многоэтажный.</a:t>
            </a:r>
            <a:br>
              <a:rPr lang="ru-RU" dirty="0"/>
            </a:br>
            <a:r>
              <a:rPr lang="ru-RU" dirty="0"/>
              <a:t>Мы на нижнем этаже</a:t>
            </a:r>
            <a:br>
              <a:rPr lang="ru-RU" dirty="0"/>
            </a:br>
            <a:r>
              <a:rPr lang="ru-RU" dirty="0"/>
              <a:t>Всех жильцов прочли уже.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бель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428868"/>
            <a:ext cx="4000528" cy="407196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7410480" cy="5955694"/>
          </a:xfrm>
        </p:spPr>
        <p:txBody>
          <a:bodyPr/>
          <a:lstStyle/>
          <a:p>
            <a:r>
              <a:rPr lang="ru-RU" b="1" dirty="0"/>
              <a:t>Как назвать одним словом: платяной шкаф, кровать, диван, книжный шкаф, стол? Сегодня на занятии мы поговорим о мебели. Как же она пришла к нам в дом?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00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410480" cy="1500198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chemeClr val="tx1"/>
                </a:solidFill>
              </a:rPr>
              <a:t>Вырос в лесу большой дуб. Лесорубы решили, что из него получится красивая мебель. Они срубили его и отправили на лесопилку.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l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1802101"/>
            <a:ext cx="4214842" cy="4055791"/>
          </a:xfrm>
          <a:prstGeom prst="rect">
            <a:avLst/>
          </a:prstGeom>
        </p:spPr>
      </p:pic>
      <p:pic>
        <p:nvPicPr>
          <p:cNvPr id="4" name="Содержимое 3" descr="1383906792-policiya-vyyasnila-motivy-prestupnikov-zhestoko-ra.jpe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857364"/>
            <a:ext cx="4500594" cy="30158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lorama_altaj_lentochnaya_H0008d166_9185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714620"/>
            <a:ext cx="4857784" cy="3643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0" dirty="0">
                <a:solidFill>
                  <a:schemeClr val="tx1"/>
                </a:solidFill>
              </a:rPr>
              <a:t>На лесопилке плотники распилили дерево на доски. Доски доставили на фабрику.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32332903586101000_big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00174"/>
            <a:ext cx="4143404" cy="297807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270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Trebuchet MS</vt:lpstr>
      <vt:lpstr>Wingdings</vt:lpstr>
      <vt:lpstr>Wingdings 2</vt:lpstr>
      <vt:lpstr>Изящная</vt:lpstr>
      <vt:lpstr>Мебель </vt:lpstr>
      <vt:lpstr>Шкаф </vt:lpstr>
      <vt:lpstr>Диван </vt:lpstr>
      <vt:lpstr>Стол </vt:lpstr>
      <vt:lpstr>Кровать </vt:lpstr>
      <vt:lpstr>Книжный шкаф</vt:lpstr>
      <vt:lpstr>Презентация PowerPoint</vt:lpstr>
      <vt:lpstr>Вырос в лесу большой дуб. Лесорубы решили, что из него получится красивая мебель. Они срубили его и отправили на лесопилку.</vt:lpstr>
      <vt:lpstr>На лесопилке плотники распилили дерево на доски. Доски доставили на фабрику.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 </dc:title>
  <dc:creator>андрей</dc:creator>
  <cp:lastModifiedBy>АНДРЕЙ</cp:lastModifiedBy>
  <cp:revision>7</cp:revision>
  <dcterms:created xsi:type="dcterms:W3CDTF">2020-01-22T07:36:56Z</dcterms:created>
  <dcterms:modified xsi:type="dcterms:W3CDTF">2020-11-16T03:09:08Z</dcterms:modified>
</cp:coreProperties>
</file>