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9" r:id="rId3"/>
    <p:sldId id="260" r:id="rId4"/>
    <p:sldId id="268" r:id="rId5"/>
    <p:sldId id="270" r:id="rId6"/>
    <p:sldId id="269" r:id="rId7"/>
    <p:sldId id="261" r:id="rId8"/>
    <p:sldId id="271" r:id="rId9"/>
    <p:sldId id="262" r:id="rId10"/>
    <p:sldId id="263" r:id="rId11"/>
    <p:sldId id="264" r:id="rId12"/>
    <p:sldId id="273" r:id="rId13"/>
    <p:sldId id="265" r:id="rId14"/>
    <p:sldId id="277" r:id="rId15"/>
    <p:sldId id="266" r:id="rId16"/>
    <p:sldId id="267" r:id="rId17"/>
    <p:sldId id="272" r:id="rId18"/>
    <p:sldId id="274" r:id="rId19"/>
    <p:sldId id="280" r:id="rId20"/>
    <p:sldId id="278" r:id="rId21"/>
    <p:sldId id="279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 varScale="1">
        <p:scale>
          <a:sx n="70" d="100"/>
          <a:sy n="70" d="100"/>
        </p:scale>
        <p:origin x="-5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7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04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241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088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99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070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165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64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636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309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43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88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705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692696"/>
            <a:ext cx="4824536" cy="158417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Театрализованный уголок </a:t>
            </a:r>
            <a:br>
              <a:rPr lang="ru-RU" sz="3200" dirty="0" smtClean="0"/>
            </a:br>
            <a:r>
              <a:rPr lang="ru-RU" sz="3600" b="1" dirty="0" smtClean="0"/>
              <a:t>«Мы играем в сказку»</a:t>
            </a:r>
            <a:br>
              <a:rPr lang="ru-RU" sz="3600" b="1" dirty="0" smtClean="0"/>
            </a:br>
            <a:r>
              <a:rPr lang="ru-RU" sz="3200" dirty="0" smtClean="0"/>
              <a:t>группы №</a:t>
            </a:r>
            <a:r>
              <a:rPr lang="ru-RU" sz="3100" dirty="0" smtClean="0"/>
              <a:t>7</a:t>
            </a:r>
            <a:r>
              <a:rPr lang="ru-RU" sz="3200" dirty="0" smtClean="0"/>
              <a:t> «Паровозик»</a:t>
            </a:r>
            <a:endParaRPr lang="ru-RU" sz="3200" dirty="0"/>
          </a:p>
        </p:txBody>
      </p:sp>
      <p:pic>
        <p:nvPicPr>
          <p:cNvPr id="1026" name="Picture 2" descr="C:\Users\Психолог\Desktop\image (1)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72"/>
          <a:stretch/>
        </p:blipFill>
        <p:spPr bwMode="auto">
          <a:xfrm>
            <a:off x="899592" y="2276872"/>
            <a:ext cx="712879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085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20689"/>
            <a:ext cx="6965245" cy="86409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Теневой театр</a:t>
            </a:r>
            <a:endParaRPr lang="ru-RU" sz="3600" b="1" dirty="0"/>
          </a:p>
        </p:txBody>
      </p:sp>
      <p:pic>
        <p:nvPicPr>
          <p:cNvPr id="8194" name="Picture 2" descr="E:\7\IMG_0182.JPG"/>
          <p:cNvPicPr>
            <a:picLocks noGrp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40000">
            <a:off x="4499992" y="2060848"/>
            <a:ext cx="345638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Дет. сад № 420\Desktop\лене\IMG_20190301_1000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-240000">
            <a:off x="1141962" y="2060848"/>
            <a:ext cx="314200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3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58162">
            <a:off x="540979" y="1923335"/>
            <a:ext cx="2394970" cy="3249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20689"/>
            <a:ext cx="6349147" cy="93610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Театр на </a:t>
            </a:r>
            <a:r>
              <a:rPr lang="ru-RU" sz="3200" b="1" dirty="0" err="1" smtClean="0"/>
              <a:t>фланелеграфе</a:t>
            </a:r>
            <a:endParaRPr lang="ru-RU" sz="3200" b="1" dirty="0"/>
          </a:p>
        </p:txBody>
      </p:sp>
      <p:pic>
        <p:nvPicPr>
          <p:cNvPr id="4098" name="Picture 2" descr="E:\7-1\0a1dfee4-1af1-4005-936c-7d70428ffb5f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88444" y="1628800"/>
            <a:ext cx="3136838" cy="443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9263">
            <a:off x="6271148" y="1886263"/>
            <a:ext cx="2346045" cy="3268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2060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C:\Users\Психолог\Desktop\d41d7a66-dfe1-4ccd-89c7-2b97fbddadda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3"/>
          <a:stretch/>
        </p:blipFill>
        <p:spPr bwMode="auto">
          <a:xfrm>
            <a:off x="971600" y="1196752"/>
            <a:ext cx="720080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720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5760640" cy="122413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Театр из ложек</a:t>
            </a:r>
            <a:endParaRPr lang="ru-RU" sz="3200" b="1" dirty="0"/>
          </a:p>
        </p:txBody>
      </p:sp>
      <p:pic>
        <p:nvPicPr>
          <p:cNvPr id="9218" name="Picture 2" descr="C:\Users\Психолог\Desktop\IMG_0187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-180000">
            <a:off x="858576" y="1835975"/>
            <a:ext cx="3663867" cy="40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Психолог\Desktop\f42c3d62-2e4a-45b7-8060-a7f0393fedab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35"/>
          <a:stretch/>
        </p:blipFill>
        <p:spPr bwMode="auto">
          <a:xfrm rot="180000">
            <a:off x="4719651" y="1842754"/>
            <a:ext cx="3552408" cy="4038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309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5256584" cy="135416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Театр </a:t>
            </a:r>
            <a:br>
              <a:rPr lang="ru-RU" sz="3200" b="1" dirty="0" smtClean="0"/>
            </a:br>
            <a:r>
              <a:rPr lang="ru-RU" sz="3200" b="1" dirty="0" smtClean="0"/>
              <a:t>на пуговицах</a:t>
            </a:r>
            <a:endParaRPr lang="ru-RU" sz="3200" b="1" dirty="0"/>
          </a:p>
        </p:txBody>
      </p:sp>
      <p:pic>
        <p:nvPicPr>
          <p:cNvPr id="2050" name="Picture 2" descr="C:\Users\Дет. сад № 420\Desktop\лене\image (7)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71"/>
          <a:stretch/>
        </p:blipFill>
        <p:spPr bwMode="auto">
          <a:xfrm>
            <a:off x="1547664" y="1844824"/>
            <a:ext cx="5832648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0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ет. сад № 420\Desktop\лене\IMG_20190228_1437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8" y="2085189"/>
            <a:ext cx="3553440" cy="3576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Театр </a:t>
            </a:r>
            <a:br>
              <a:rPr lang="ru-RU" sz="3200" b="1" dirty="0" smtClean="0"/>
            </a:br>
            <a:r>
              <a:rPr lang="ru-RU" sz="3200" b="1" dirty="0" smtClean="0"/>
              <a:t>из киндер сюрпризов</a:t>
            </a:r>
            <a:endParaRPr lang="ru-RU" sz="3200" b="1" dirty="0"/>
          </a:p>
        </p:txBody>
      </p:sp>
      <p:pic>
        <p:nvPicPr>
          <p:cNvPr id="10242" name="Picture 2" descr="C:\Users\Психолог\Desktop\096f212a-d85e-4189-957c-aa68472f69e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085188"/>
            <a:ext cx="3600400" cy="3576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45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Театр </a:t>
            </a:r>
            <a:br>
              <a:rPr lang="ru-RU" sz="3200" b="1" dirty="0" smtClean="0"/>
            </a:br>
            <a:r>
              <a:rPr lang="ru-RU" sz="3200" b="1" dirty="0" smtClean="0"/>
              <a:t>«</a:t>
            </a:r>
            <a:r>
              <a:rPr lang="ru-RU" sz="3200" b="1" dirty="0" err="1" smtClean="0"/>
              <a:t>Ходилки</a:t>
            </a:r>
            <a:r>
              <a:rPr lang="ru-RU" sz="3200" b="1" dirty="0" smtClean="0"/>
              <a:t> – </a:t>
            </a:r>
            <a:r>
              <a:rPr lang="ru-RU" sz="3200" b="1" dirty="0" err="1" smtClean="0"/>
              <a:t>Бродилки</a:t>
            </a:r>
            <a:r>
              <a:rPr lang="ru-RU" sz="3200" b="1" dirty="0" smtClean="0"/>
              <a:t>»</a:t>
            </a:r>
            <a:endParaRPr lang="ru-RU" sz="3200" b="1" dirty="0"/>
          </a:p>
        </p:txBody>
      </p:sp>
      <p:pic>
        <p:nvPicPr>
          <p:cNvPr id="3078" name="Picture 6" descr="C:\Users\Психолог\Desktop\59c60c32-fdf2-4357-a0c7-e1b799ebbd9f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88546">
            <a:off x="4709706" y="2118068"/>
            <a:ext cx="3250055" cy="3701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37181">
            <a:off x="1038060" y="2065662"/>
            <a:ext cx="3353967" cy="3749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4744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332656"/>
            <a:ext cx="6429305" cy="108012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Пальчиковый театр</a:t>
            </a:r>
            <a:endParaRPr lang="ru-RU" sz="3200" b="1" dirty="0"/>
          </a:p>
        </p:txBody>
      </p:sp>
      <p:pic>
        <p:nvPicPr>
          <p:cNvPr id="5122" name="Picture 2" descr="E:\7-1\32f8cefd-29b3-4da7-912b-12b725fc4f4e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-300000">
            <a:off x="749028" y="2227094"/>
            <a:ext cx="2304256" cy="3246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Психолог\Desktop\a07d6d67-b46b-40d4-b67d-789962efe89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300000">
            <a:off x="5922859" y="2227094"/>
            <a:ext cx="2304256" cy="324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7-1\3ceb65dc-f78f-4c4d-89e6-746dd2d8a9a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28129" y="1844824"/>
            <a:ext cx="2556284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8703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499176" cy="129614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Театр </a:t>
            </a:r>
            <a:br>
              <a:rPr lang="ru-RU" sz="3200" b="1" dirty="0" smtClean="0"/>
            </a:br>
            <a:r>
              <a:rPr lang="ru-RU" sz="3200" b="1" dirty="0" smtClean="0"/>
              <a:t>на </a:t>
            </a:r>
            <a:r>
              <a:rPr lang="ru-RU" sz="3200" b="1" dirty="0" err="1" smtClean="0"/>
              <a:t>спирале</a:t>
            </a:r>
            <a:endParaRPr lang="ru-RU" sz="3200" b="1" dirty="0"/>
          </a:p>
        </p:txBody>
      </p:sp>
      <p:pic>
        <p:nvPicPr>
          <p:cNvPr id="12290" name="Picture 2" descr="C:\Users\Психолог\Desktop\e57aba56-7dd0-4764-bd05-4504e244d177.jpg"/>
          <p:cNvPicPr>
            <a:picLocks noGrp="1" noChangeAspect="1" noChangeArrowheads="1"/>
          </p:cNvPicPr>
          <p:nvPr>
            <p:ph sz="half"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83"/>
          <a:stretch/>
        </p:blipFill>
        <p:spPr bwMode="auto">
          <a:xfrm rot="-300000">
            <a:off x="827584" y="1988840"/>
            <a:ext cx="363640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Психолог\Desktop\5e042c60-a448-43f3-8124-14388f81b5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00000">
            <a:off x="4572000" y="1988840"/>
            <a:ext cx="345638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02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480720" cy="108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Театр</a:t>
            </a:r>
            <a:br>
              <a:rPr lang="ru-RU" dirty="0" smtClean="0"/>
            </a:br>
            <a:r>
              <a:rPr lang="ru-RU" dirty="0" smtClean="0"/>
              <a:t>на магнитах</a:t>
            </a:r>
            <a:endParaRPr lang="ru-RU" dirty="0"/>
          </a:p>
        </p:txBody>
      </p:sp>
      <p:pic>
        <p:nvPicPr>
          <p:cNvPr id="4098" name="Picture 2" descr="C:\Users\Дет. сад № 420\Desktop\лене\IMG_20190301_0756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149309"/>
            <a:ext cx="3532913" cy="425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Дет. сад № 420\Desktop\лене\IMG_20190301_0756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3528392" cy="427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069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6192688" cy="1512168"/>
          </a:xfrm>
        </p:spPr>
        <p:txBody>
          <a:bodyPr>
            <a:normAutofit/>
          </a:bodyPr>
          <a:lstStyle/>
          <a:p>
            <a:r>
              <a:rPr lang="ru-RU" sz="3100" b="1" dirty="0" smtClean="0"/>
              <a:t>Информация для родителей.</a:t>
            </a:r>
            <a:br>
              <a:rPr lang="ru-RU" sz="3100" b="1" dirty="0" smtClean="0"/>
            </a:br>
            <a:r>
              <a:rPr lang="ru-RU" sz="3200" b="1" dirty="0" smtClean="0"/>
              <a:t>«Как читать детям сказки»</a:t>
            </a:r>
            <a:endParaRPr lang="ru-RU" sz="3200" b="1" dirty="0"/>
          </a:p>
        </p:txBody>
      </p:sp>
      <p:pic>
        <p:nvPicPr>
          <p:cNvPr id="1026" name="Picture 2" descr="E:\7\e107134e-e8e8-4fea-a53e-4dc7aa643a5e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2348880"/>
            <a:ext cx="748883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03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87624" y="274638"/>
            <a:ext cx="6552728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Театр масок</a:t>
            </a:r>
            <a:endParaRPr lang="ru-RU" sz="3200" b="1" dirty="0"/>
          </a:p>
        </p:txBody>
      </p:sp>
      <p:pic>
        <p:nvPicPr>
          <p:cNvPr id="6147" name="Picture 3" descr="C:\Users\Психолог\Desktop\83a89281-450e-4945-81c3-9553aa4f237d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1628800"/>
            <a:ext cx="626469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2478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сихолог\Desktop\3115b050-c15e-4f78-8804-46763692464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300000">
            <a:off x="4678834" y="1977086"/>
            <a:ext cx="3220727" cy="424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5400600" cy="128215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Театр </a:t>
            </a:r>
            <a:br>
              <a:rPr lang="ru-RU" sz="3200" b="1" dirty="0" smtClean="0"/>
            </a:br>
            <a:r>
              <a:rPr lang="ru-RU" sz="3200" b="1" dirty="0" smtClean="0"/>
              <a:t>юного артиста</a:t>
            </a:r>
            <a:endParaRPr lang="ru-RU" sz="3200" b="1" dirty="0"/>
          </a:p>
        </p:txBody>
      </p:sp>
      <p:pic>
        <p:nvPicPr>
          <p:cNvPr id="5123" name="Picture 3" descr="C:\Users\Психолог\Desktop\ccf53633-d9ea-4161-8791-c71bf3c92d7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-300000">
            <a:off x="1056347" y="1839120"/>
            <a:ext cx="2889482" cy="440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17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1484784"/>
            <a:ext cx="6965245" cy="3384376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3600" b="1" dirty="0" smtClean="0"/>
              <a:t>ИГРАЙТЕ В СКАЗКУ</a:t>
            </a:r>
            <a:br>
              <a:rPr lang="ru-RU" sz="3600" b="1" dirty="0" smtClean="0"/>
            </a:br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07870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404665"/>
            <a:ext cx="6573321" cy="93610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b="1" dirty="0" smtClean="0"/>
              <a:t>ЛЭПБУК</a:t>
            </a:r>
            <a:r>
              <a:rPr lang="ru-RU" sz="3600" dirty="0"/>
              <a:t> </a:t>
            </a:r>
            <a:r>
              <a:rPr lang="ru-RU" sz="3600" b="1" dirty="0" smtClean="0"/>
              <a:t>для детей</a:t>
            </a:r>
            <a:endParaRPr lang="ru-RU" sz="3600" b="1" dirty="0"/>
          </a:p>
        </p:txBody>
      </p:sp>
      <p:pic>
        <p:nvPicPr>
          <p:cNvPr id="2050" name="Picture 2" descr="E:\7\75531dd7-3e37-4c02-a8fb-cc518b36e0e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8"/>
          <a:stretch/>
        </p:blipFill>
        <p:spPr bwMode="auto">
          <a:xfrm>
            <a:off x="827584" y="2060848"/>
            <a:ext cx="7344816" cy="37800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476673"/>
            <a:ext cx="5997257" cy="108012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Иллюстрации </a:t>
            </a:r>
            <a:br>
              <a:rPr lang="ru-RU" sz="3200" b="1" dirty="0" smtClean="0"/>
            </a:br>
            <a:r>
              <a:rPr lang="ru-RU" sz="3200" b="1" dirty="0" smtClean="0"/>
              <a:t>художников к сказкам</a:t>
            </a:r>
            <a:endParaRPr lang="ru-RU" sz="3200" b="1" dirty="0"/>
          </a:p>
        </p:txBody>
      </p:sp>
      <p:pic>
        <p:nvPicPr>
          <p:cNvPr id="4098" name="Picture 2" descr="E:\7\3797b35d-9394-4436-a31b-7a8f972fd0cd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36334">
            <a:off x="4768449" y="1941503"/>
            <a:ext cx="2942959" cy="372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7\633c8e4b-ba01-4157-b4bb-d31290f6827a.jpg"/>
          <p:cNvPicPr preferRelativeResize="0">
            <a:picLocks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6000"/>
                    </a14:imgEffect>
                    <a14:imgEffect>
                      <a14:colorTemperature colorTemp="57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255090">
            <a:off x="1229802" y="1980473"/>
            <a:ext cx="2902615" cy="386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9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128792" cy="115212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Узнай сказку.</a:t>
            </a:r>
            <a:endParaRPr lang="ru-RU" sz="3200" b="1" dirty="0"/>
          </a:p>
        </p:txBody>
      </p:sp>
      <p:pic>
        <p:nvPicPr>
          <p:cNvPr id="5122" name="Picture 2" descr="E:\7\4e4c03fe-954b-4976-bf20-3f0ea5406d9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2204864"/>
            <a:ext cx="6912768" cy="39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364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5832648" cy="93610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Выложи сказку </a:t>
            </a:r>
            <a:br>
              <a:rPr lang="ru-RU" sz="3200" b="1" dirty="0" smtClean="0"/>
            </a:br>
            <a:r>
              <a:rPr lang="ru-RU" sz="3200" b="1" dirty="0" smtClean="0"/>
              <a:t>и расскажи её</a:t>
            </a:r>
            <a:endParaRPr lang="ru-RU" sz="3200" b="1" dirty="0"/>
          </a:p>
        </p:txBody>
      </p:sp>
      <p:pic>
        <p:nvPicPr>
          <p:cNvPr id="3074" name="Picture 2" descr="E:\7\861416a4-d081-4891-a077-c9247f549c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59632" y="1772816"/>
            <a:ext cx="6408712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016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92697"/>
            <a:ext cx="6965245" cy="936104"/>
          </a:xfrm>
        </p:spPr>
        <p:txBody>
          <a:bodyPr/>
          <a:lstStyle/>
          <a:p>
            <a:r>
              <a:rPr lang="ru-RU" sz="3200" b="1" dirty="0" smtClean="0"/>
              <a:t>Куклы</a:t>
            </a:r>
            <a:r>
              <a:rPr lang="ru-RU" dirty="0" smtClean="0"/>
              <a:t> </a:t>
            </a:r>
            <a:r>
              <a:rPr lang="ru-RU" sz="3600" b="1" dirty="0" smtClean="0"/>
              <a:t>«БИ-БА-БО»</a:t>
            </a:r>
            <a:endParaRPr lang="ru-RU" sz="3600" b="1" dirty="0"/>
          </a:p>
        </p:txBody>
      </p:sp>
      <p:pic>
        <p:nvPicPr>
          <p:cNvPr id="1026" name="Picture 2" descr="E:\7-1\3e5ebc63-cf7e-44f9-9984-b3ef61ca8ed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15110">
            <a:off x="1090703" y="2033207"/>
            <a:ext cx="3309410" cy="393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7\bc963f41-0bb6-4a96-976c-d307d8510d9c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07"/>
          <a:stretch/>
        </p:blipFill>
        <p:spPr bwMode="auto">
          <a:xfrm rot="548081">
            <a:off x="4658633" y="2111382"/>
            <a:ext cx="3444341" cy="3652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009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213281" cy="883225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Кукольный театр</a:t>
            </a:r>
            <a:endParaRPr lang="ru-RU" sz="3200" b="1" dirty="0"/>
          </a:p>
        </p:txBody>
      </p:sp>
      <p:pic>
        <p:nvPicPr>
          <p:cNvPr id="1026" name="Picture 2" descr="E:\7-1\5fa70ac1-9421-48a9-b63a-05dc9a94346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300000">
            <a:off x="1115616" y="1988840"/>
            <a:ext cx="3240360" cy="388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7-1\d7952193-fd6a-4f17-89d4-23a5f680828d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300000">
            <a:off x="4644008" y="1988840"/>
            <a:ext cx="324036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432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20689"/>
            <a:ext cx="6965245" cy="93610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Настольный театр</a:t>
            </a:r>
            <a:endParaRPr lang="ru-RU" sz="3200" b="1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4938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3" name="Picture 5" descr="E:\7-1\d803629e-d527-4962-82b6-1165b23148e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00000">
            <a:off x="4656197" y="1769474"/>
            <a:ext cx="3456384" cy="4396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Психолог\Desktop\d9b89819-5f7d-4e3a-8b3e-cf680f04f06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300000">
            <a:off x="1009676" y="1772204"/>
            <a:ext cx="3516263" cy="433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2163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2264</TotalTime>
  <Words>42</Words>
  <Application>Microsoft Office PowerPoint</Application>
  <PresentationFormat>Экран (4:3)</PresentationFormat>
  <Paragraphs>21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Театрализованный уголок  «Мы играем в сказку» группы №7 «Паровозик»</vt:lpstr>
      <vt:lpstr>Информация для родителей. «Как читать детям сказки»</vt:lpstr>
      <vt:lpstr>  ЛЭПБУК для детей</vt:lpstr>
      <vt:lpstr>Иллюстрации  художников к сказкам</vt:lpstr>
      <vt:lpstr>Узнай сказку.</vt:lpstr>
      <vt:lpstr>Выложи сказку  и расскажи её</vt:lpstr>
      <vt:lpstr>Куклы «БИ-БА-БО»</vt:lpstr>
      <vt:lpstr>Кукольный театр</vt:lpstr>
      <vt:lpstr>Настольный театр</vt:lpstr>
      <vt:lpstr>Теневой театр</vt:lpstr>
      <vt:lpstr>Театр на фланелеграфе</vt:lpstr>
      <vt:lpstr>Презентация PowerPoint</vt:lpstr>
      <vt:lpstr>Театр из ложек</vt:lpstr>
      <vt:lpstr>Театр  на пуговицах</vt:lpstr>
      <vt:lpstr>Театр  из киндер сюрпризов</vt:lpstr>
      <vt:lpstr>Театр  «Ходилки – Бродилки»</vt:lpstr>
      <vt:lpstr>Пальчиковый театр</vt:lpstr>
      <vt:lpstr>Театр  на спирале</vt:lpstr>
      <vt:lpstr>Театр на магнитах</vt:lpstr>
      <vt:lpstr>Театр масок</vt:lpstr>
      <vt:lpstr>Театр  юного артиста</vt:lpstr>
      <vt:lpstr>ИГРАЙТЕ В СКАЗКУ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Театрализованный уголок  «В гостях у сказки» группы №7 «Паровозик»</dc:title>
  <dc:creator>ADMIN</dc:creator>
  <cp:lastModifiedBy>Татьяна</cp:lastModifiedBy>
  <cp:revision>47</cp:revision>
  <dcterms:created xsi:type="dcterms:W3CDTF">2019-02-10T07:15:49Z</dcterms:created>
  <dcterms:modified xsi:type="dcterms:W3CDTF">2020-11-16T08:24:32Z</dcterms:modified>
</cp:coreProperties>
</file>