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861C-44E2-4DBF-9FB0-8884F6B3A0A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35B22-07C8-4F7D-B2D3-053C353F2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07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35B22-07C8-4F7D-B2D3-053C353F28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28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41DBBBE-F800-457E-B1CD-711A54332A4C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64A1F48-582C-4029-915C-10D893857DA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194715"/>
            <a:ext cx="6400800" cy="14732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Очень рады мы гостям,</a:t>
            </a:r>
          </a:p>
          <a:p>
            <a:r>
              <a:rPr lang="ru-RU" dirty="0">
                <a:solidFill>
                  <a:schemeClr val="tx1"/>
                </a:solidFill>
              </a:rPr>
              <a:t>Приезжайте в гости к нам!</a:t>
            </a:r>
          </a:p>
          <a:p>
            <a:r>
              <a:rPr lang="ru-RU" dirty="0">
                <a:solidFill>
                  <a:schemeClr val="tx1"/>
                </a:solidFill>
              </a:rPr>
              <a:t>Обо всём не рассказать-</a:t>
            </a:r>
          </a:p>
          <a:p>
            <a:r>
              <a:rPr lang="ru-RU" dirty="0">
                <a:solidFill>
                  <a:schemeClr val="tx1"/>
                </a:solidFill>
              </a:rPr>
              <a:t>Много можем показать.</a:t>
            </a:r>
          </a:p>
          <a:p>
            <a:endParaRPr lang="ru-RU" dirty="0"/>
          </a:p>
        </p:txBody>
      </p:sp>
      <p:pic>
        <p:nvPicPr>
          <p:cNvPr id="1028" name="Picture 4" descr="https://ds04.infourok.ru/uploads/ex/026b/001105e2-e8335f1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633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980729"/>
            <a:ext cx="792088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Мой любимый город –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>Дорогобуж.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479691"/>
            <a:ext cx="457200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 smtClean="0"/>
              <a:t>Очень рады мы гостям,</a:t>
            </a:r>
          </a:p>
          <a:p>
            <a:pPr algn="ctr"/>
            <a:r>
              <a:rPr lang="ru-RU" dirty="0" smtClean="0"/>
              <a:t>Приезжайте в гости к нам!</a:t>
            </a:r>
          </a:p>
          <a:p>
            <a:pPr algn="ctr"/>
            <a:r>
              <a:rPr lang="ru-RU" dirty="0" smtClean="0"/>
              <a:t>Обо всём не рассказать-</a:t>
            </a:r>
          </a:p>
          <a:p>
            <a:pPr algn="ctr"/>
            <a:r>
              <a:rPr lang="ru-RU" dirty="0" smtClean="0"/>
              <a:t>Много можем показать...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5733256"/>
            <a:ext cx="828092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Приглашаем в наш город -  город  боевых  действий  и центр партизанского края, во время Великой Отечественной войны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99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6" y="188641"/>
            <a:ext cx="9039823" cy="653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196752"/>
            <a:ext cx="3600400" cy="4801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Основу современной музейной экспозиции составляют предметы археологии, крестьянского быта, образцы оружия периода Великой Отечественной войны, личные вещи ветеранов войны и известных земляков-</a:t>
            </a:r>
            <a:r>
              <a:rPr lang="ru-RU" dirty="0" err="1" smtClean="0"/>
              <a:t>дорогобужан</a:t>
            </a:r>
            <a:r>
              <a:rPr lang="ru-RU" dirty="0" smtClean="0"/>
              <a:t>. Музей обладает большой археологической коллекцией, собранной научными сотрудниками музея, а также полученной в результате раскопок в Дорогобуже (1999-2000 гг.) археологической экспедицией под руководством сотрудника Института археологии РАН Т.В. </a:t>
            </a:r>
            <a:r>
              <a:rPr lang="ru-RU" dirty="0" err="1" smtClean="0"/>
              <a:t>Сергиной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29864" y="364014"/>
            <a:ext cx="46201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Краеведческий  музей  город а Дорогобужа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1194582"/>
            <a:ext cx="3312368" cy="48034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http://dorogobuzh.museum67.ru/files/253/gallery/med/419faf9b683d86e42b740780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024336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280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335"/>
            <a:ext cx="8688966" cy="651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4283968" y="2636912"/>
            <a:ext cx="4104456" cy="2585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Вал Победы – это главный мемориал города Дорогобуж, его сердце. В нем соединились разные эпохи и периоды истории становления нашей страны: на территории древнего городища на берегу Днепра находятся памятники 1812 года, а также братские захоронения солдат времен Великой Отечественной войны.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304921"/>
            <a:ext cx="421246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Вал Победы.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38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4022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89485" y="5053070"/>
            <a:ext cx="7858241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lang="ru-RU" dirty="0" smtClean="0"/>
              <a:t>Напротив аллеи Героев – </a:t>
            </a:r>
            <a:r>
              <a:rPr lang="ru-RU" dirty="0" err="1" smtClean="0"/>
              <a:t>Дорогобужан</a:t>
            </a:r>
            <a:r>
              <a:rPr lang="ru-RU" dirty="0"/>
              <a:t> </a:t>
            </a:r>
            <a:r>
              <a:rPr lang="ru-RU" dirty="0" smtClean="0"/>
              <a:t> расположен памятник — танк Т-34. </a:t>
            </a:r>
          </a:p>
          <a:p>
            <a:pPr algn="just"/>
            <a:r>
              <a:rPr lang="ru-RU" dirty="0" smtClean="0"/>
              <a:t>«Воздвигнут в честь доблестных воинов312-ой стрелковой дивизии, 112 </a:t>
            </a:r>
          </a:p>
          <a:p>
            <a:pPr algn="just"/>
            <a:r>
              <a:rPr lang="ru-RU" dirty="0" smtClean="0"/>
              <a:t>Укрепительного   района 5-ой армии,  освободивших 1 сентября1943 года </a:t>
            </a:r>
          </a:p>
          <a:p>
            <a:pPr algn="just"/>
            <a:r>
              <a:rPr lang="ru-RU" dirty="0" smtClean="0"/>
              <a:t>город Дорогобуж от немецко-фашистских захватчиков»</a:t>
            </a:r>
          </a:p>
          <a:p>
            <a:pPr algn="just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63419" y="262444"/>
            <a:ext cx="352839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Памятник танк  Т-34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04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</TotalTime>
  <Words>214</Words>
  <Application>Microsoft Office PowerPoint</Application>
  <PresentationFormat>Экран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2020-04-06T17:44:28Z</dcterms:created>
  <dcterms:modified xsi:type="dcterms:W3CDTF">2020-04-06T19:14:37Z</dcterms:modified>
</cp:coreProperties>
</file>