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1" r:id="rId3"/>
    <p:sldId id="262" r:id="rId4"/>
    <p:sldId id="263" r:id="rId5"/>
    <p:sldId id="278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9" r:id="rId18"/>
    <p:sldId id="280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43" d="100"/>
          <a:sy n="43" d="100"/>
        </p:scale>
        <p:origin x="-102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0860A-3EC4-4411-82A9-BCC2A378E70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0568B-A5A3-4270-A421-F6968DF79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0568B-A5A3-4270-A421-F6968DF7905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0568B-A5A3-4270-A421-F6968DF7905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s6-uu.educhel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70212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00026" y="1920380"/>
            <a:ext cx="6250433" cy="278537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lnSpc>
                <a:spcPts val="7000"/>
              </a:lnSpc>
            </a:pPr>
            <a:r>
              <a:rPr lang="ru-RU" sz="3200" b="1" i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Один  день из жизни </a:t>
            </a:r>
            <a:r>
              <a:rPr lang="ru-RU" sz="3200" b="1" i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подготовительной </a:t>
            </a:r>
            <a:endParaRPr lang="ru-RU" sz="3200" b="1" i="1" dirty="0" smtClean="0">
              <a:ln w="19050">
                <a:noFill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FuturisXC" panose="04000500000000000000" pitchFamily="82" charset="0"/>
              <a:ea typeface="Tahoma" panose="020B0604030504040204" pitchFamily="34" charset="0"/>
              <a:cs typeface="Gotham Pro Black" panose="02000903040000020004" pitchFamily="50" charset="0"/>
            </a:endParaRPr>
          </a:p>
          <a:p>
            <a:pPr algn="ctr">
              <a:lnSpc>
                <a:spcPts val="7000"/>
              </a:lnSpc>
            </a:pPr>
            <a:r>
              <a:rPr lang="ru-RU" sz="3200" b="1" i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 </a:t>
            </a:r>
            <a:r>
              <a:rPr lang="ru-RU" sz="3200" b="1" i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группы № 1 «Светлячок» </a:t>
            </a:r>
          </a:p>
          <a:p>
            <a:pPr algn="ctr">
              <a:lnSpc>
                <a:spcPts val="7000"/>
              </a:lnSpc>
            </a:pPr>
            <a:r>
              <a:rPr lang="ru-RU" sz="3200" b="1" i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комбинированной направленности</a:t>
            </a:r>
            <a:endParaRPr lang="ru-RU" sz="3200" b="1" i="1" dirty="0">
              <a:ln w="19050">
                <a:noFill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FuturisXC" panose="04000500000000000000" pitchFamily="82" charset="0"/>
              <a:ea typeface="Tahoma" panose="020B0604030504040204" pitchFamily="34" charset="0"/>
              <a:cs typeface="Gotham Pro Black" panose="02000903040000020004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63287"/>
            <a:ext cx="76308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УЧРЕЖДЕНИЕ «ДЕТСКИЙ САД № 6 «БУРАТИНО»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ЮЖНОУРАЛЬСКОГО ГОРОДСКОГО ОКРУГА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457040, Россия, Челябинская область, г.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Южноуральск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ул. Парковая, 3А, ул. Куйбышева, 15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тел. 8(35134)4-32-21, тел/факс 8(35134)4-20-12, e-mail:buratino.58@mail.ru,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https://ds6-uu.educhel.ru/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ОКПО 71695709, ОГРН 10474111000614, ИНН 7424021261, КПП 742401001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981268" y="4767554"/>
            <a:ext cx="5913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воспитатель высшей квалификационной категории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Дячина Ольга Владимировна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78629" y="609600"/>
            <a:ext cx="2960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Остановка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«Цветочная»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3a1485270571bc86a61233d55ed2b976-V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8225" y="173099"/>
            <a:ext cx="2881993" cy="353893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-31143bfb4494b57e6a1a3cdeabd71afb-V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193883" y="3134015"/>
            <a:ext cx="2849336" cy="3483427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-a43157a1201d3b36318606b7de3df252-V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172199" y="130629"/>
            <a:ext cx="2841172" cy="351608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77886" y="609600"/>
            <a:ext cx="4103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Остановка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«Волшебные дощечки»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-2072f51f02268da0c10db559a0ce6f82-V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125935" y="304801"/>
            <a:ext cx="2549979" cy="3127624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-a264741bfacbc369f8eadce677948e83-V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09058" y="3606085"/>
            <a:ext cx="2719259" cy="311040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IMG-5a9251bd2eea79f8511bb1f274b7f2f4-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371" y="339296"/>
            <a:ext cx="2925414" cy="313508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IMG-5e92e13a6d8bebf5a7e2a95a56534edc-V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1230" y="3548743"/>
            <a:ext cx="2375806" cy="316774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5199" y="609600"/>
            <a:ext cx="2220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Остановка «Магазин»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0e2e27e19ec4765f81cd8d66b61ce9c2-V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1514" y="330200"/>
            <a:ext cx="2724150" cy="3218543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-5d27290f673295cd22d3060e6815ceae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07869" y="2852054"/>
            <a:ext cx="2808516" cy="3744687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-b1c3c517a4816b9b9f5f35f638d3a37f-V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072133" y="413657"/>
            <a:ext cx="2897695" cy="3537857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4973" y="620485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Остановка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«Цветные камушки»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263" y="1491341"/>
            <a:ext cx="3491594" cy="4655457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-78a5f613d5435423abd28a1ccde34a6b-V.jpg"/>
          <p:cNvPicPr>
            <a:picLocks noChangeAspect="1"/>
          </p:cNvPicPr>
          <p:nvPr/>
        </p:nvPicPr>
        <p:blipFill>
          <a:blip r:embed="rId4" cstate="print"/>
          <a:srcRect b="7460"/>
          <a:stretch>
            <a:fillRect/>
          </a:stretch>
        </p:blipFill>
        <p:spPr>
          <a:xfrm>
            <a:off x="4813829" y="1416287"/>
            <a:ext cx="3810378" cy="4701483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4" name="Рисунок 3" descr="IMG-e366374a8e67f60d772946e089d6cbb6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062" y="573416"/>
            <a:ext cx="4147459" cy="552994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-e5cb1181f15987afc33c59cf9050b4e8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52380" y="575357"/>
            <a:ext cx="4146922" cy="552922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6771" y="609600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Прогулка с учителем - логопедом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1028_1209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9227" y="1104900"/>
            <a:ext cx="3635829" cy="272687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20191028_1211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38914" y="3581398"/>
            <a:ext cx="4034972" cy="302622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64029" y="4114800"/>
            <a:ext cx="311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«Клубок»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5143" y="2862943"/>
            <a:ext cx="3396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Командная игра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«Подбери слово»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6513" y="130629"/>
            <a:ext cx="576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педагогом - психологом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91021_1002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7715" y="555170"/>
            <a:ext cx="3541487" cy="265611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20191021_1006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8342" y="566058"/>
            <a:ext cx="3497941" cy="262345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20191021_103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70915" y="3611488"/>
            <a:ext cx="3603171" cy="270237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35393" y="3190588"/>
            <a:ext cx="3254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«Паутина»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3197487"/>
            <a:ext cx="3407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«Разрезные картинки»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38258" y="6327667"/>
            <a:ext cx="3897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Ориентировка в пространстве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37656" y="152400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Режимные моменты в группе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7714" y="903514"/>
            <a:ext cx="3461657" cy="218127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489855"/>
            <a:ext cx="3516086" cy="37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массаж шишками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7651" y="887252"/>
            <a:ext cx="3362985" cy="222606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475515" y="3211286"/>
            <a:ext cx="3331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пальчиковые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51074" y="3626157"/>
            <a:ext cx="2887793" cy="237780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70516" y="6346371"/>
            <a:ext cx="2899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 – ролевые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10130" y="3688813"/>
            <a:ext cx="3393195" cy="254489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755132" y="6312010"/>
            <a:ext cx="2765234" cy="37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 песком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37656" y="152400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Режимные моменты в группе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914" y="511627"/>
            <a:ext cx="3516086" cy="37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 - свиток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79571" y="555172"/>
            <a:ext cx="3331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би-ба-бо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7516" y="6347154"/>
            <a:ext cx="2899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 на фартуках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ОЛЯ1\DSCN11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453" y="957031"/>
            <a:ext cx="3279775" cy="245983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01341" y="912458"/>
            <a:ext cx="3283189" cy="246229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2" descr="C:\Users\User\Desktop\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775857" y="3604156"/>
            <a:ext cx="3818806" cy="26769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13243" y="184597"/>
            <a:ext cx="26561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«Весёлые буквы»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un9-35.userapi.com/c850724/v850724012/1f0729/ra98Y1rRZ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728865"/>
            <a:ext cx="3432219" cy="28943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https://sun9-62.userapi.com/c855724/v855724012/13cac4/wDAM0E1w1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730" y="1045007"/>
            <a:ext cx="3384105" cy="253807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rls56UeNn-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41597" y="1506829"/>
            <a:ext cx="4605422" cy="460542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00942" y="185057"/>
            <a:ext cx="489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«Пантомимические сценки»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-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1258" y="628647"/>
            <a:ext cx="3331028" cy="270802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1-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3486" y="691938"/>
            <a:ext cx="3233056" cy="246492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1-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1897" y="3080657"/>
            <a:ext cx="3414375" cy="363583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8389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4999" y="239486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5OXepXnWx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3287" y="623210"/>
            <a:ext cx="4138258" cy="302151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Ga0uuz1ywt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697895" y="642256"/>
            <a:ext cx="4173962" cy="299357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U2BjqsulR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8276" y="3751585"/>
            <a:ext cx="3933372" cy="295002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6771" y="609600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6571" y="1153883"/>
            <a:ext cx="4049486" cy="303711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 descr="https://sun9-19.userapi.com/c854416/v854416841/1493d4/ePwwpZe330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7314" y="3218204"/>
            <a:ext cx="4278086" cy="320856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6771" y="609600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с учителем логопедом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1021_0851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0456" y="1202869"/>
            <a:ext cx="4072945" cy="305470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20191021_0916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78828" y="3491591"/>
            <a:ext cx="4125686" cy="309426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6771" y="609600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с воспитателем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1724" y="1743855"/>
            <a:ext cx="4635333" cy="3111174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/>
          <a:srcRect b="13099"/>
          <a:stretch>
            <a:fillRect/>
          </a:stretch>
        </p:blipFill>
        <p:spPr bwMode="auto">
          <a:xfrm>
            <a:off x="4920341" y="1226455"/>
            <a:ext cx="4052327" cy="4695373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0956" y="402563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0085bff6566a4cf1d5d93824ffe9eb53-V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6764" y="1045029"/>
            <a:ext cx="2767693" cy="339054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20191028_0751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5085" y="2356262"/>
            <a:ext cx="2873828" cy="383177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20191028_0751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8592" y="979712"/>
            <a:ext cx="2702380" cy="3603174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6771" y="609600"/>
            <a:ext cx="580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«Собери слово»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1021_0901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5685" y="1069520"/>
            <a:ext cx="3886201" cy="291465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20191028_0745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7942" y="3295650"/>
            <a:ext cx="3995057" cy="2996293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64029" y="4321629"/>
            <a:ext cx="336368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учителем - логопедом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8686" y="2732314"/>
            <a:ext cx="3080657" cy="37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воспитателем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62743" y="217714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к обучению грамоте с учителем – логопедом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91021_0934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6351" y="3508803"/>
            <a:ext cx="3799114" cy="284933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20191021_0936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4329" y="3552691"/>
            <a:ext cx="3755571" cy="281667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20191021_0921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64902" y="671082"/>
            <a:ext cx="3570514" cy="267788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66057" y="1436915"/>
            <a:ext cx="2231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Д/и «Четвёртый лишний»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886" y="6335486"/>
            <a:ext cx="3537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Звуковой анализ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94514" y="6346371"/>
            <a:ext cx="351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Составление предложений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0314" y="228600"/>
            <a:ext cx="5802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: «Увлекательное путешествие на автобусе»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-c15dc14bff3a01ad60e9642e2b058a21-V.jpg"/>
          <p:cNvPicPr>
            <a:picLocks noChangeAspect="1"/>
          </p:cNvPicPr>
          <p:nvPr/>
        </p:nvPicPr>
        <p:blipFill>
          <a:blip r:embed="rId3" cstate="print"/>
          <a:srcRect b="9375"/>
          <a:stretch>
            <a:fillRect/>
          </a:stretch>
        </p:blipFill>
        <p:spPr>
          <a:xfrm>
            <a:off x="4421974" y="3526970"/>
            <a:ext cx="4580510" cy="311331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-ac8acaeba99f426bd34430ac2ebb47fe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8224" y="1155733"/>
            <a:ext cx="4096320" cy="307223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1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1028</TotalTime>
  <Words>234</Words>
  <Application>Microsoft Office PowerPoint</Application>
  <PresentationFormat>Экран (4:3)</PresentationFormat>
  <Paragraphs>55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XXX</cp:lastModifiedBy>
  <cp:revision>131</cp:revision>
  <dcterms:created xsi:type="dcterms:W3CDTF">2013-11-19T05:52:05Z</dcterms:created>
  <dcterms:modified xsi:type="dcterms:W3CDTF">2020-11-16T11:06:18Z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1480286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